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eg" ContentType="image/jpeg"/>
  <Default Extension="JPG" ContentType="image/.jpg"/>
  <Default Extension="mp4" ContentType="video/mp4"/>
  <Default Extension="rels" ContentType="application/vnd.openxmlformats-package.relationships+xml"/>
  <Override PartName="/customXml/itemProps4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diagrams/colors1.xml" ContentType="application/vnd.openxmlformats-officedocument.drawingml.diagramColors+xml"/>
  <Override PartName="/ppt/diagrams/data1.xml" ContentType="application/vnd.openxmlformats-officedocument.drawingml.diagramData+xml"/>
  <Override PartName="/ppt/diagrams/drawing1.xml" ContentType="application/vnd.ms-office.drawingml.diagramDrawing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handoutMasters/handoutMaster1.xml" ContentType="application/vnd.openxmlformats-officedocument.presentationml.handoutMaster+xml"/>
  <Override PartName="/ppt/media/image1.svg" ContentType="image/svg+xml"/>
  <Override PartName="/ppt/media/image2.svg" ContentType="image/svg+xml"/>
  <Override PartName="/ppt/media/image3.svg" ContentType="image/svg+xml"/>
  <Override PartName="/ppt/media/image4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0"/>
  </p:notesMasterIdLst>
  <p:handoutMasterIdLst>
    <p:handoutMasterId r:id="rId22"/>
  </p:handoutMasterIdLst>
  <p:sldIdLst>
    <p:sldId id="757" r:id="rId3"/>
    <p:sldId id="760" r:id="rId4"/>
    <p:sldId id="761" r:id="rId5"/>
    <p:sldId id="869" r:id="rId6"/>
    <p:sldId id="868" r:id="rId7"/>
    <p:sldId id="763" r:id="rId8"/>
    <p:sldId id="931" r:id="rId9"/>
    <p:sldId id="932" r:id="rId11"/>
    <p:sldId id="845" r:id="rId12"/>
    <p:sldId id="819" r:id="rId13"/>
    <p:sldId id="870" r:id="rId14"/>
    <p:sldId id="871" r:id="rId15"/>
    <p:sldId id="820" r:id="rId16"/>
    <p:sldId id="847" r:id="rId17"/>
    <p:sldId id="824" r:id="rId18"/>
    <p:sldId id="846" r:id="rId19"/>
    <p:sldId id="822" r:id="rId20"/>
    <p:sldId id="836" r:id="rId21"/>
  </p:sldIdLst>
  <p:sldSz cx="12192000" cy="6858000"/>
  <p:notesSz cx="9144000" cy="6858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istrator" initials="A" lastIdx="9" clrIdx="0"/>
  <p:cmAuthor id="2" name="leo" initials="l" lastIdx="1" clrIdx="1"/>
  <p:cmAuthor id="3" name="cc" initials="c" lastIdx="3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F2E41"/>
    <a:srgbClr val="003F43"/>
    <a:srgbClr val="06383C"/>
    <a:srgbClr val="FFBFA4"/>
    <a:srgbClr val="ED6C00"/>
    <a:srgbClr val="2BB7B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016" autoAdjust="0"/>
    <p:restoredTop sz="94648"/>
  </p:normalViewPr>
  <p:slideViewPr>
    <p:cSldViewPr snapToGrid="0" showGuides="1">
      <p:cViewPr varScale="1">
        <p:scale>
          <a:sx n="104" d="100"/>
          <a:sy n="104" d="100"/>
        </p:scale>
        <p:origin x="368" y="76"/>
      </p:cViewPr>
      <p:guideLst>
        <p:guide orient="horz" pos="2223"/>
        <p:guide pos="3840"/>
        <p:guide orient="horz" pos="351"/>
        <p:guide orient="horz" pos="3974"/>
        <p:guide pos="324"/>
        <p:guide pos="735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8" Type="http://schemas.openxmlformats.org/officeDocument/2006/relationships/customXml" Target="../customXml/item1.xml"/><Relationship Id="rId27" Type="http://schemas.openxmlformats.org/officeDocument/2006/relationships/customXmlProps" Target="../customXml/itemProps4.xml"/><Relationship Id="rId26" Type="http://schemas.openxmlformats.org/officeDocument/2006/relationships/commentAuthors" Target="commentAuthors.xml"/><Relationship Id="rId25" Type="http://schemas.openxmlformats.org/officeDocument/2006/relationships/tableStyles" Target="tableStyles.xml"/><Relationship Id="rId24" Type="http://schemas.openxmlformats.org/officeDocument/2006/relationships/viewProps" Target="viewProps.xml"/><Relationship Id="rId23" Type="http://schemas.openxmlformats.org/officeDocument/2006/relationships/presProps" Target="presProps.xml"/><Relationship Id="rId22" Type="http://schemas.openxmlformats.org/officeDocument/2006/relationships/handoutMaster" Target="handoutMasters/handoutMaster1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#1">
  <dgm:title val=""/>
  <dgm:desc val=""/>
  <dgm:catLst>
    <dgm:cat type="accent1" pri="11100"/>
  </dgm:catLst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E3A7241-90CE-4842-A02C-A2A7183FF8D0}" type="doc">
      <dgm:prSet loTypeId="" loCatId="" qsTypeId="urn:microsoft.com/office/officeart/2005/8/quickstyle/simple5#1" qsCatId="simple" csTypeId="urn:microsoft.com/office/officeart/2005/8/colors/accent1_1#1" csCatId="accent1" phldr="1"/>
      <dgm:spPr/>
      <dgm:t>
        <a:bodyPr/>
        <a:lstStyle/>
        <a:p>
          <a:endParaRPr lang="zh-CN" altLang="en-US"/>
        </a:p>
      </dgm:t>
    </dgm:pt>
    <dgm:pt modelId="{69017A57-3163-3646-B8F3-B79ADF9D34B5}">
      <dgm:prSet phldrT="[文本]" phldr="0" custT="1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800" b="0">
              <a:solidFill>
                <a:schemeClr val="bg2">
                  <a:lumMod val="10000"/>
                </a:schemeClr>
              </a:solidFill>
              <a:latin typeface="+mn-ea"/>
              <a:ea typeface="+mn-ea"/>
            </a:rPr>
            <a:t>Our work</a:t>
          </a:r>
          <a:r>
            <a:rPr lang="zh-CN" altLang="en-US" sz="1800" b="0" dirty="0">
              <a:solidFill>
                <a:schemeClr val="bg2">
                  <a:lumMod val="10000"/>
                </a:schemeClr>
              </a:solidFill>
              <a:latin typeface="+mn-ea"/>
              <a:ea typeface="+mn-ea"/>
            </a:rPr>
            <a:t/>
          </a:r>
          <a:endParaRPr lang="zh-CN" altLang="en-US" sz="1800" b="0" dirty="0">
            <a:solidFill>
              <a:schemeClr val="bg2">
                <a:lumMod val="10000"/>
              </a:schemeClr>
            </a:solidFill>
            <a:latin typeface="+mn-ea"/>
            <a:ea typeface="+mn-ea"/>
          </a:endParaRPr>
        </a:p>
      </dgm:t>
    </dgm:pt>
    <dgm:pt modelId="{3A14DB7C-A9F8-6440-B18E-FD8EFFDF8471}" cxnId="{EFA15D7C-591D-425E-961A-39BF29BB4516}" type="parTrans">
      <dgm:prSet/>
      <dgm:spPr/>
      <dgm:t>
        <a:bodyPr/>
        <a:lstStyle/>
        <a:p>
          <a:endParaRPr lang="zh-CN" altLang="en-US" sz="1800" b="0">
            <a:solidFill>
              <a:schemeClr val="bg2">
                <a:lumMod val="10000"/>
              </a:schemeClr>
            </a:solidFill>
            <a:latin typeface="+mn-ea"/>
            <a:ea typeface="+mn-ea"/>
          </a:endParaRPr>
        </a:p>
      </dgm:t>
    </dgm:pt>
    <dgm:pt modelId="{C531EEC0-F769-2A46-823E-6A0318B9E3AD}" cxnId="{EFA15D7C-591D-425E-961A-39BF29BB4516}" type="sibTrans">
      <dgm:prSet/>
      <dgm:spPr/>
      <dgm:t>
        <a:bodyPr/>
        <a:lstStyle/>
        <a:p>
          <a:endParaRPr lang="zh-CN" altLang="en-US" sz="1800" b="0">
            <a:solidFill>
              <a:schemeClr val="bg2">
                <a:lumMod val="10000"/>
              </a:schemeClr>
            </a:solidFill>
            <a:latin typeface="+mn-ea"/>
            <a:ea typeface="+mn-ea"/>
          </a:endParaRPr>
        </a:p>
      </dgm:t>
    </dgm:pt>
    <dgm:pt modelId="{72289521-6067-B14D-BA93-FDD97CB1DDFC}">
      <dgm:prSet phldrT="[文本]"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>
              <a:solidFill>
                <a:srgbClr val="2F2E41"/>
              </a:solidFill>
            </a:rPr>
            <a:t>Virtual Dataset</a:t>
          </a:r>
          <a:endParaRPr lang="en-US">
            <a:solidFill>
              <a:srgbClr val="2F2E41"/>
            </a:solidFill>
          </a:endParaRPr>
        </a:p>
      </dgm:t>
    </dgm:pt>
    <dgm:pt modelId="{44860FC3-1608-474C-A4FA-D0CC1C74A14C}" cxnId="{4A69EB79-1CE9-4CAB-A472-E00C003F6F7B}" type="parTrans">
      <dgm:prSet custT="1"/>
      <dgm:spPr/>
      <dgm:t>
        <a:bodyPr/>
        <a:lstStyle/>
        <a:p>
          <a:endParaRPr lang="zh-CN" altLang="en-US" sz="1800" b="0">
            <a:solidFill>
              <a:schemeClr val="bg2">
                <a:lumMod val="10000"/>
              </a:schemeClr>
            </a:solidFill>
            <a:latin typeface="+mn-ea"/>
            <a:ea typeface="+mn-ea"/>
          </a:endParaRPr>
        </a:p>
      </dgm:t>
    </dgm:pt>
    <dgm:pt modelId="{1538B846-856E-9044-8779-A4B0E9811B4D}" cxnId="{4A69EB79-1CE9-4CAB-A472-E00C003F6F7B}" type="sibTrans">
      <dgm:prSet/>
      <dgm:spPr/>
      <dgm:t>
        <a:bodyPr/>
        <a:lstStyle/>
        <a:p>
          <a:endParaRPr lang="zh-CN" altLang="en-US" sz="1800" b="0">
            <a:solidFill>
              <a:schemeClr val="bg2">
                <a:lumMod val="10000"/>
              </a:schemeClr>
            </a:solidFill>
            <a:latin typeface="+mn-ea"/>
            <a:ea typeface="+mn-ea"/>
          </a:endParaRPr>
        </a:p>
      </dgm:t>
    </dgm:pt>
    <dgm:pt modelId="{49A829FB-4156-E14E-AB59-AA36A51A5279}">
      <dgm:prSet phldrT="[文本]" phldr="0" custT="1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800" b="0">
              <a:solidFill>
                <a:schemeClr val="bg2">
                  <a:lumMod val="10000"/>
                </a:schemeClr>
              </a:solidFill>
              <a:latin typeface="+mn-ea"/>
              <a:ea typeface="+mn-ea"/>
            </a:rPr>
            <a:t>Export of virtual video</a:t>
          </a:r>
          <a:r>
            <a:rPr lang="en-US" altLang="zh-CN" sz="1800" b="0" dirty="0">
              <a:solidFill>
                <a:schemeClr val="bg2">
                  <a:lumMod val="10000"/>
                </a:schemeClr>
              </a:solidFill>
              <a:latin typeface="+mn-ea"/>
              <a:ea typeface="+mn-ea"/>
            </a:rPr>
            <a:t/>
          </a:r>
          <a:endParaRPr lang="en-US" altLang="zh-CN" sz="1800" b="0" dirty="0">
            <a:solidFill>
              <a:schemeClr val="bg2">
                <a:lumMod val="10000"/>
              </a:schemeClr>
            </a:solidFill>
            <a:latin typeface="+mn-ea"/>
            <a:ea typeface="+mn-ea"/>
          </a:endParaRPr>
        </a:p>
      </dgm:t>
    </dgm:pt>
    <dgm:pt modelId="{81350FFF-E731-AD40-8534-595CBFE7C08C}" cxnId="{1C076FBD-9DD6-4C33-B7FC-FEE221681C5D}" type="parTrans">
      <dgm:prSet custT="1"/>
      <dgm:spPr/>
      <dgm:t>
        <a:bodyPr/>
        <a:lstStyle/>
        <a:p>
          <a:endParaRPr lang="zh-CN" altLang="en-US" sz="1800" b="0">
            <a:solidFill>
              <a:schemeClr val="bg2">
                <a:lumMod val="10000"/>
              </a:schemeClr>
            </a:solidFill>
            <a:latin typeface="+mn-ea"/>
            <a:ea typeface="+mn-ea"/>
          </a:endParaRPr>
        </a:p>
      </dgm:t>
    </dgm:pt>
    <dgm:pt modelId="{B2131114-37A1-4B4D-A4B6-64B667233AF3}" cxnId="{1C076FBD-9DD6-4C33-B7FC-FEE221681C5D}" type="sibTrans">
      <dgm:prSet/>
      <dgm:spPr/>
      <dgm:t>
        <a:bodyPr/>
        <a:lstStyle/>
        <a:p>
          <a:endParaRPr lang="zh-CN" altLang="en-US" sz="1800" b="0">
            <a:solidFill>
              <a:schemeClr val="bg2">
                <a:lumMod val="10000"/>
              </a:schemeClr>
            </a:solidFill>
            <a:latin typeface="+mn-ea"/>
            <a:ea typeface="+mn-ea"/>
          </a:endParaRPr>
        </a:p>
      </dgm:t>
    </dgm:pt>
    <dgm:pt modelId="{8CC44E20-1D6E-6948-BD5D-F863245C4080}">
      <dgm:prSet phldrT="[文本]" phldr="0" custT="1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800" b="0" dirty="0">
              <a:solidFill>
                <a:srgbClr val="C00000"/>
              </a:solidFill>
              <a:latin typeface="+mn-ea"/>
              <a:ea typeface="+mn-ea"/>
            </a:rPr>
            <a:t>Export of Ground</a:t>
          </a:r>
          <a:r>
            <a:rPr lang="zh-CN" altLang="en-US" sz="1800" b="0" dirty="0">
              <a:solidFill>
                <a:srgbClr val="C00000"/>
              </a:solidFill>
              <a:latin typeface="+mn-ea"/>
              <a:ea typeface="+mn-ea"/>
            </a:rPr>
            <a:t> </a:t>
          </a:r>
          <a:r>
            <a:rPr lang="en-US" altLang="zh-CN" sz="1800" b="0" dirty="0">
              <a:solidFill>
                <a:srgbClr val="C00000"/>
              </a:solidFill>
              <a:latin typeface="+mn-ea"/>
              <a:ea typeface="+mn-ea"/>
            </a:rPr>
            <a:t>Truth of the video</a:t>
          </a:r>
          <a:r>
            <a:rPr sz="1900"/>
            <a:t/>
          </a:r>
          <a:endParaRPr sz="1900"/>
        </a:p>
      </dgm:t>
    </dgm:pt>
    <dgm:pt modelId="{B703EF6B-5FBC-AE44-81AD-AD6BCB8C34C4}" cxnId="{4F6743FB-162B-4B5D-A1CD-FFF21281B684}" type="parTrans">
      <dgm:prSet custT="1"/>
      <dgm:spPr/>
      <dgm:t>
        <a:bodyPr/>
        <a:lstStyle/>
        <a:p>
          <a:endParaRPr lang="zh-CN" altLang="en-US" sz="1800" b="0">
            <a:solidFill>
              <a:schemeClr val="bg2">
                <a:lumMod val="10000"/>
              </a:schemeClr>
            </a:solidFill>
            <a:latin typeface="+mn-ea"/>
            <a:ea typeface="+mn-ea"/>
          </a:endParaRPr>
        </a:p>
      </dgm:t>
    </dgm:pt>
    <dgm:pt modelId="{51092A72-F470-754A-B815-6242D05E17F8}" cxnId="{4F6743FB-162B-4B5D-A1CD-FFF21281B684}" type="sibTrans">
      <dgm:prSet/>
      <dgm:spPr/>
      <dgm:t>
        <a:bodyPr/>
        <a:lstStyle/>
        <a:p>
          <a:endParaRPr lang="zh-CN" altLang="en-US" sz="1800" b="0">
            <a:solidFill>
              <a:schemeClr val="bg2">
                <a:lumMod val="10000"/>
              </a:schemeClr>
            </a:solidFill>
            <a:latin typeface="+mn-ea"/>
            <a:ea typeface="+mn-ea"/>
          </a:endParaRPr>
        </a:p>
      </dgm:t>
    </dgm:pt>
    <dgm:pt modelId="{DDF338D8-455C-754D-88F3-C891A33317B8}">
      <dgm:prSet phldrT="[文本]" phldr="0" custT="1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800" b="0" dirty="0">
              <a:solidFill>
                <a:srgbClr val="C00000"/>
              </a:solidFill>
              <a:latin typeface="+mn-ea"/>
              <a:ea typeface="+mn-ea"/>
            </a:rPr>
            <a:t>evaluation based on virtual dataset</a:t>
          </a:r>
          <a:r>
            <a:rPr sz="1900"/>
            <a:t/>
          </a:r>
          <a:endParaRPr sz="1900"/>
        </a:p>
      </dgm:t>
    </dgm:pt>
    <dgm:pt modelId="{72CCAD2E-1CFB-8F4E-870E-ADD4BAC79C6F}" cxnId="{F93377FE-D02C-4B94-A88B-32374126C3C2}" type="parTrans">
      <dgm:prSet custT="1"/>
      <dgm:spPr/>
      <dgm:t>
        <a:bodyPr/>
        <a:lstStyle/>
        <a:p>
          <a:endParaRPr lang="zh-CN" altLang="en-US" sz="1800" b="0">
            <a:solidFill>
              <a:schemeClr val="bg2">
                <a:lumMod val="10000"/>
              </a:schemeClr>
            </a:solidFill>
            <a:latin typeface="+mn-ea"/>
            <a:ea typeface="+mn-ea"/>
          </a:endParaRPr>
        </a:p>
      </dgm:t>
    </dgm:pt>
    <dgm:pt modelId="{99CEBF02-BBFC-5344-91C5-D6E2947021A9}" cxnId="{F93377FE-D02C-4B94-A88B-32374126C3C2}" type="sibTrans">
      <dgm:prSet/>
      <dgm:spPr/>
      <dgm:t>
        <a:bodyPr/>
        <a:lstStyle/>
        <a:p>
          <a:endParaRPr lang="zh-CN" altLang="en-US" sz="1800" b="0">
            <a:solidFill>
              <a:schemeClr val="bg2">
                <a:lumMod val="10000"/>
              </a:schemeClr>
            </a:solidFill>
            <a:latin typeface="+mn-ea"/>
            <a:ea typeface="+mn-ea"/>
          </a:endParaRPr>
        </a:p>
      </dgm:t>
    </dgm:pt>
    <dgm:pt modelId="{2AE78AA5-8286-2045-A476-9DDE5F36FED8}">
      <dgm:prSet phldrT="[文本]" phldr="0" custT="1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800" b="0" dirty="0">
              <a:solidFill>
                <a:srgbClr val="2F2E41"/>
              </a:solidFill>
              <a:latin typeface="+mn-ea"/>
              <a:ea typeface="+mn-ea"/>
            </a:rPr>
            <a:t>Method</a:t>
          </a:r>
          <a:r>
            <a:rPr lang="en-US" altLang="zh-CN" sz="1800" b="0" dirty="0">
              <a:solidFill>
                <a:srgbClr val="2F2E41"/>
              </a:solidFill>
              <a:latin typeface="+mn-ea"/>
              <a:ea typeface="+mn-ea"/>
            </a:rPr>
            <a:t/>
          </a:r>
          <a:endParaRPr lang="en-US" altLang="zh-CN" sz="1800" b="0" dirty="0">
            <a:solidFill>
              <a:srgbClr val="2F2E41"/>
            </a:solidFill>
            <a:latin typeface="+mn-ea"/>
            <a:ea typeface="+mn-ea"/>
          </a:endParaRPr>
        </a:p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b="0" dirty="0">
              <a:solidFill>
                <a:srgbClr val="2F2E41"/>
              </a:solidFill>
              <a:latin typeface="+mn-ea"/>
              <a:ea typeface="+mn-ea"/>
            </a:rPr>
            <a:t>（</a:t>
          </a:r>
          <a:r>
            <a:rPr lang="en-US" altLang="zh-CN" sz="1800" b="0" dirty="0">
              <a:solidFill>
                <a:srgbClr val="2F2E41"/>
              </a:solidFill>
              <a:latin typeface="+mn-ea"/>
              <a:ea typeface="+mn-ea"/>
            </a:rPr>
            <a:t>To handle the Grid effect</a:t>
          </a:r>
          <a:r>
            <a:rPr lang="zh-CN" altLang="en-US" sz="1800" b="0" dirty="0">
              <a:solidFill>
                <a:srgbClr val="2F2E41"/>
              </a:solidFill>
              <a:latin typeface="+mn-ea"/>
              <a:ea typeface="+mn-ea"/>
            </a:rPr>
            <a:t>）</a:t>
          </a:r>
          <a:r>
            <a:rPr lang="en-US" altLang="zh-CN" sz="1800" b="0" dirty="0">
              <a:solidFill>
                <a:srgbClr val="2F2E41"/>
              </a:solidFill>
              <a:latin typeface="+mn-ea"/>
              <a:ea typeface="+mn-ea"/>
            </a:rPr>
            <a:t/>
          </a:r>
          <a:endParaRPr lang="en-US" altLang="zh-CN" sz="1800" b="0" dirty="0">
            <a:solidFill>
              <a:srgbClr val="2F2E41"/>
            </a:solidFill>
            <a:latin typeface="+mn-ea"/>
            <a:ea typeface="+mn-ea"/>
          </a:endParaRPr>
        </a:p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800" b="0" dirty="0">
              <a:solidFill>
                <a:srgbClr val="2F2E41"/>
              </a:solidFill>
              <a:latin typeface="+mn-ea"/>
              <a:ea typeface="+mn-ea"/>
            </a:rPr>
            <a:t>Depth</a:t>
          </a:r>
          <a:r>
            <a:rPr lang="zh-CN" altLang="en-US" sz="1800" b="0" dirty="0">
              <a:solidFill>
                <a:srgbClr val="2F2E41"/>
              </a:solidFill>
              <a:latin typeface="+mn-ea"/>
              <a:ea typeface="+mn-ea"/>
            </a:rPr>
            <a:t> </a:t>
          </a:r>
          <a:r>
            <a:rPr lang="en-US" altLang="zh-CN" sz="1800" b="0" dirty="0">
              <a:solidFill>
                <a:srgbClr val="2F2E41"/>
              </a:solidFill>
              <a:latin typeface="+mn-ea"/>
              <a:ea typeface="+mn-ea"/>
            </a:rPr>
            <a:t>in</a:t>
          </a:r>
          <a:r>
            <a:rPr lang="zh-CN" altLang="en-US" sz="1800" b="0" dirty="0">
              <a:solidFill>
                <a:srgbClr val="2F2E41"/>
              </a:solidFill>
              <a:latin typeface="+mn-ea"/>
              <a:ea typeface="+mn-ea"/>
            </a:rPr>
            <a:t> </a:t>
          </a:r>
          <a:r>
            <a:rPr lang="en-US" altLang="zh-CN" sz="1800" b="0" dirty="0">
              <a:solidFill>
                <a:srgbClr val="2F2E41"/>
              </a:solidFill>
              <a:latin typeface="+mn-ea"/>
              <a:ea typeface="+mn-ea"/>
            </a:rPr>
            <a:t>the wild</a:t>
          </a:r>
          <a:r>
            <a:rPr lang="en-US" altLang="zh-CN" sz="1800" b="0" dirty="0">
              <a:solidFill>
                <a:srgbClr val="2F2E41"/>
              </a:solidFill>
              <a:latin typeface="+mn-ea"/>
              <a:ea typeface="+mn-ea"/>
            </a:rPr>
            <a:t/>
          </a:r>
          <a:endParaRPr lang="en-US" altLang="zh-CN" sz="1800" b="0" dirty="0">
            <a:solidFill>
              <a:srgbClr val="2F2E41"/>
            </a:solidFill>
            <a:latin typeface="+mn-ea"/>
            <a:ea typeface="+mn-ea"/>
          </a:endParaRPr>
        </a:p>
      </dgm:t>
    </dgm:pt>
    <dgm:pt modelId="{B41AF790-1271-FA49-B191-223CC91E524D}" cxnId="{0A9A4201-AEFC-470F-B9F2-8FA54BF34931}" type="parTrans">
      <dgm:prSet custT="1"/>
      <dgm:spPr/>
      <dgm:t>
        <a:bodyPr/>
        <a:lstStyle/>
        <a:p>
          <a:endParaRPr lang="zh-CN" altLang="en-US" sz="1800" b="0">
            <a:solidFill>
              <a:schemeClr val="bg2">
                <a:lumMod val="10000"/>
              </a:schemeClr>
            </a:solidFill>
            <a:latin typeface="+mn-ea"/>
            <a:ea typeface="+mn-ea"/>
          </a:endParaRPr>
        </a:p>
      </dgm:t>
    </dgm:pt>
    <dgm:pt modelId="{80E1B1C8-CF92-EE4E-B20C-7CCDE82D3DC5}" cxnId="{0A9A4201-AEFC-470F-B9F2-8FA54BF34931}" type="sibTrans">
      <dgm:prSet/>
      <dgm:spPr/>
      <dgm:t>
        <a:bodyPr/>
        <a:lstStyle/>
        <a:p>
          <a:endParaRPr lang="zh-CN" altLang="en-US" sz="1800" b="0">
            <a:solidFill>
              <a:schemeClr val="bg2">
                <a:lumMod val="10000"/>
              </a:schemeClr>
            </a:solidFill>
            <a:latin typeface="+mn-ea"/>
            <a:ea typeface="+mn-ea"/>
          </a:endParaRPr>
        </a:p>
      </dgm:t>
    </dgm:pt>
    <dgm:pt modelId="{D0C3EC44-F194-AE4B-A26F-974093290709}">
      <dgm:prSet phldrT="[文本]" phldr="0" custT="1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2000">
              <a:solidFill>
                <a:srgbClr val="2F2E41"/>
              </a:solidFill>
            </a:rPr>
            <a:t>Preprocessing the input data</a:t>
          </a:r>
          <a:endParaRPr lang="en-US" sz="2000">
            <a:solidFill>
              <a:srgbClr val="2F2E41"/>
            </a:solidFill>
          </a:endParaRPr>
        </a:p>
      </dgm:t>
    </dgm:pt>
    <dgm:pt modelId="{F9D5BB42-8E67-8C45-A19D-BB3E269FBEEF}" cxnId="{0A047753-0F82-46AC-BA14-AEA842020375}" type="parTrans">
      <dgm:prSet custT="1"/>
      <dgm:spPr/>
      <dgm:t>
        <a:bodyPr/>
        <a:lstStyle/>
        <a:p>
          <a:endParaRPr lang="zh-CN" altLang="en-US" sz="1800" b="0">
            <a:solidFill>
              <a:schemeClr val="bg2">
                <a:lumMod val="10000"/>
              </a:schemeClr>
            </a:solidFill>
            <a:latin typeface="+mn-ea"/>
            <a:ea typeface="+mn-ea"/>
          </a:endParaRPr>
        </a:p>
      </dgm:t>
    </dgm:pt>
    <dgm:pt modelId="{531C07E8-FB54-4D41-B085-E45037DC3800}" cxnId="{0A047753-0F82-46AC-BA14-AEA842020375}" type="sibTrans">
      <dgm:prSet/>
      <dgm:spPr/>
      <dgm:t>
        <a:bodyPr/>
        <a:lstStyle/>
        <a:p>
          <a:endParaRPr lang="zh-CN" altLang="en-US" sz="1800" b="0">
            <a:solidFill>
              <a:schemeClr val="bg2">
                <a:lumMod val="10000"/>
              </a:schemeClr>
            </a:solidFill>
            <a:latin typeface="+mn-ea"/>
            <a:ea typeface="+mn-ea"/>
          </a:endParaRPr>
        </a:p>
      </dgm:t>
    </dgm:pt>
    <dgm:pt modelId="{7E4FE08D-2D04-7149-A1EF-39162921B7F8}">
      <dgm:prSet phldrT="[文本]" custT="1"/>
      <dgm:spPr/>
      <dgm:t>
        <a:bodyPr/>
        <a:lstStyle/>
        <a:p>
          <a:r>
            <a:rPr lang="en-US" altLang="zh-CN" sz="1800" b="0" dirty="0">
              <a:solidFill>
                <a:schemeClr val="bg2">
                  <a:lumMod val="10000"/>
                </a:schemeClr>
              </a:solidFill>
              <a:latin typeface="+mn-ea"/>
              <a:ea typeface="+mn-ea"/>
            </a:rPr>
            <a:t>Defocus Deblur</a:t>
          </a:r>
          <a:endParaRPr lang="zh-CN" altLang="en-US" sz="1800" b="0" dirty="0">
            <a:solidFill>
              <a:schemeClr val="bg2">
                <a:lumMod val="10000"/>
              </a:schemeClr>
            </a:solidFill>
            <a:latin typeface="+mn-ea"/>
            <a:ea typeface="+mn-ea"/>
          </a:endParaRPr>
        </a:p>
      </dgm:t>
    </dgm:pt>
    <dgm:pt modelId="{09765776-E12D-2046-92A1-1CD2264F3DA4}" cxnId="{C7E7DD30-66BC-49FC-80B7-E3CD1110DACB}" type="parTrans">
      <dgm:prSet custT="1"/>
      <dgm:spPr/>
      <dgm:t>
        <a:bodyPr/>
        <a:lstStyle/>
        <a:p>
          <a:endParaRPr lang="zh-CN" altLang="en-US" sz="1800" b="0">
            <a:solidFill>
              <a:schemeClr val="bg2">
                <a:lumMod val="10000"/>
              </a:schemeClr>
            </a:solidFill>
            <a:latin typeface="+mn-ea"/>
            <a:ea typeface="+mn-ea"/>
          </a:endParaRPr>
        </a:p>
      </dgm:t>
    </dgm:pt>
    <dgm:pt modelId="{30AAF116-19AC-8549-8D78-A37E0A0B6320}" cxnId="{C7E7DD30-66BC-49FC-80B7-E3CD1110DACB}" type="sibTrans">
      <dgm:prSet/>
      <dgm:spPr/>
      <dgm:t>
        <a:bodyPr/>
        <a:lstStyle/>
        <a:p>
          <a:endParaRPr lang="zh-CN" altLang="en-US" sz="1800" b="0">
            <a:solidFill>
              <a:schemeClr val="bg2">
                <a:lumMod val="10000"/>
              </a:schemeClr>
            </a:solidFill>
            <a:latin typeface="+mn-ea"/>
            <a:ea typeface="+mn-ea"/>
          </a:endParaRPr>
        </a:p>
      </dgm:t>
    </dgm:pt>
    <dgm:pt modelId="{D452102A-7D84-A041-BD70-F2613AFC7FA7}">
      <dgm:prSet phldrT="[文本]"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>
              <a:solidFill>
                <a:srgbClr val="2F2E41"/>
              </a:solidFill>
            </a:rPr>
            <a:t>Modify the Loss Function</a:t>
          </a:r>
          <a:r>
            <a:rPr lang="en-US">
              <a:solidFill>
                <a:srgbClr val="2F2E41"/>
              </a:solidFill>
            </a:rPr>
            <a:t/>
          </a:r>
          <a:endParaRPr lang="en-US">
            <a:solidFill>
              <a:srgbClr val="2F2E41"/>
            </a:solidFill>
          </a:endParaRPr>
        </a:p>
      </dgm:t>
    </dgm:pt>
    <dgm:pt modelId="{2A0A955F-61DB-6546-A91C-C44B162F72F2}" cxnId="{E9908D86-756D-44A0-BF33-64E5F923F4A4}" type="parTrans">
      <dgm:prSet custT="1"/>
      <dgm:spPr/>
      <dgm:t>
        <a:bodyPr/>
        <a:lstStyle/>
        <a:p>
          <a:endParaRPr lang="zh-CN" altLang="en-US" sz="1800" b="0">
            <a:solidFill>
              <a:schemeClr val="bg2">
                <a:lumMod val="10000"/>
              </a:schemeClr>
            </a:solidFill>
            <a:latin typeface="+mn-ea"/>
            <a:ea typeface="+mn-ea"/>
          </a:endParaRPr>
        </a:p>
      </dgm:t>
    </dgm:pt>
    <dgm:pt modelId="{93E888E1-5685-554D-9381-924828DF32A0}" cxnId="{E9908D86-756D-44A0-BF33-64E5F923F4A4}" type="sibTrans">
      <dgm:prSet/>
      <dgm:spPr/>
      <dgm:t>
        <a:bodyPr/>
        <a:lstStyle/>
        <a:p>
          <a:endParaRPr lang="zh-CN" altLang="en-US" sz="1800" b="0">
            <a:solidFill>
              <a:schemeClr val="bg2">
                <a:lumMod val="10000"/>
              </a:schemeClr>
            </a:solidFill>
            <a:latin typeface="+mn-ea"/>
            <a:ea typeface="+mn-ea"/>
          </a:endParaRPr>
        </a:p>
      </dgm:t>
    </dgm:pt>
    <dgm:pt modelId="{02F41609-7E53-4AED-B06B-6E7389430855}">
      <dgm:prSet phldrT="[文本]" custT="1"/>
      <dgm:spPr/>
      <dgm:t>
        <a:bodyPr/>
        <a:lstStyle/>
        <a:p>
          <a:r>
            <a:rPr lang="en-US" altLang="zh-CN" sz="1800" b="0" dirty="0">
              <a:solidFill>
                <a:schemeClr val="bg2">
                  <a:lumMod val="10000"/>
                </a:schemeClr>
              </a:solidFill>
              <a:latin typeface="+mn-ea"/>
              <a:ea typeface="+mn-ea"/>
            </a:rPr>
            <a:t>Weighted SSIM </a:t>
          </a:r>
          <a:r>
            <a:rPr lang="en-US" altLang="zh-CN" sz="1800" b="0" dirty="0">
              <a:solidFill>
                <a:schemeClr val="bg2">
                  <a:lumMod val="10000"/>
                </a:schemeClr>
              </a:solidFill>
              <a:latin typeface="+mn-ea"/>
              <a:ea typeface="+mn-ea"/>
              <a:sym typeface="Wingdings" panose="05000000000000000000" pitchFamily="2" charset="2"/>
            </a:rPr>
            <a:t> SSIM</a:t>
          </a:r>
          <a:endParaRPr lang="zh-CN" altLang="en-US" sz="1800" b="0" dirty="0">
            <a:solidFill>
              <a:schemeClr val="bg2">
                <a:lumMod val="10000"/>
              </a:schemeClr>
            </a:solidFill>
            <a:latin typeface="+mn-ea"/>
            <a:ea typeface="+mn-ea"/>
          </a:endParaRPr>
        </a:p>
      </dgm:t>
    </dgm:pt>
    <dgm:pt modelId="{490594E8-06C6-443A-BF64-DF2B7DD8D275}" cxnId="{4C5D60EB-0855-483F-B3C3-84A230ED7423}" type="parTrans">
      <dgm:prSet/>
      <dgm:spPr/>
      <dgm:t>
        <a:bodyPr/>
        <a:lstStyle/>
        <a:p>
          <a:endParaRPr lang="zh-CN" altLang="en-US"/>
        </a:p>
      </dgm:t>
    </dgm:pt>
    <dgm:pt modelId="{D79AD386-4ECB-47E2-931F-8870689B7B76}" cxnId="{4C5D60EB-0855-483F-B3C3-84A230ED7423}" type="sibTrans">
      <dgm:prSet/>
      <dgm:spPr/>
      <dgm:t>
        <a:bodyPr/>
        <a:lstStyle/>
        <a:p>
          <a:endParaRPr lang="zh-CN" altLang="en-US"/>
        </a:p>
      </dgm:t>
    </dgm:pt>
    <dgm:pt modelId="{9C249549-B195-42BF-B7BE-957821E6C1B5}">
      <dgm:prSet phldrT="[文本]" phldr="0" custT="1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2000">
              <a:solidFill>
                <a:srgbClr val="2F2E41"/>
              </a:solidFill>
            </a:rPr>
            <a:t>Build the frontend presentation window</a:t>
          </a:r>
          <a:endParaRPr lang="en-US" sz="2000">
            <a:solidFill>
              <a:srgbClr val="2F2E41"/>
            </a:solidFill>
          </a:endParaRPr>
        </a:p>
      </dgm:t>
    </dgm:pt>
    <dgm:pt modelId="{7069B18A-3487-4F97-8603-976235C98EAD}" cxnId="{A3373783-FA0E-4F7E-B3A6-9628612ED654}" type="parTrans">
      <dgm:prSet/>
      <dgm:spPr/>
      <dgm:t>
        <a:bodyPr/>
        <a:lstStyle/>
        <a:p>
          <a:endParaRPr lang="zh-CN" altLang="en-US" b="0">
            <a:solidFill>
              <a:schemeClr val="bg2">
                <a:lumMod val="10000"/>
              </a:schemeClr>
            </a:solidFill>
            <a:latin typeface="+mn-ea"/>
            <a:ea typeface="+mn-ea"/>
          </a:endParaRPr>
        </a:p>
      </dgm:t>
    </dgm:pt>
    <dgm:pt modelId="{27689566-D4A9-408C-9FE9-8546B5D20F45}" cxnId="{A3373783-FA0E-4F7E-B3A6-9628612ED654}" type="sibTrans">
      <dgm:prSet/>
      <dgm:spPr/>
      <dgm:t>
        <a:bodyPr/>
        <a:lstStyle/>
        <a:p>
          <a:endParaRPr lang="zh-CN" altLang="en-US" b="0">
            <a:solidFill>
              <a:schemeClr val="bg2">
                <a:lumMod val="10000"/>
              </a:schemeClr>
            </a:solidFill>
            <a:latin typeface="+mn-ea"/>
            <a:ea typeface="+mn-ea"/>
          </a:endParaRPr>
        </a:p>
      </dgm:t>
    </dgm:pt>
    <dgm:pt modelId="{19FF87B6-CE09-3042-B1A3-D515FCB7A9A5}" type="pres">
      <dgm:prSet presAssocID="{2E3A7241-90CE-4842-A02C-A2A7183FF8D0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CFB0F6AE-4173-9D4D-A17F-BD7CE6487EBA}" type="pres">
      <dgm:prSet presAssocID="{69017A57-3163-3646-B8F3-B79ADF9D34B5}" presName="root1" presStyleCnt="0"/>
      <dgm:spPr/>
    </dgm:pt>
    <dgm:pt modelId="{DCC4E94F-9048-C242-8EB8-5BB95429D0A6}" type="pres">
      <dgm:prSet presAssocID="{69017A57-3163-3646-B8F3-B79ADF9D34B5}" presName="LevelOneTextNode" presStyleLbl="node0" presStyleIdx="0" presStyleCnt="1" custLinFactNeighborX="-1006">
        <dgm:presLayoutVars>
          <dgm:chPref val="3"/>
        </dgm:presLayoutVars>
      </dgm:prSet>
      <dgm:spPr/>
    </dgm:pt>
    <dgm:pt modelId="{D9E41950-B06D-5A41-ABED-02A719E24EC6}" type="pres">
      <dgm:prSet presAssocID="{69017A57-3163-3646-B8F3-B79ADF9D34B5}" presName="level2hierChild" presStyleCnt="0"/>
      <dgm:spPr/>
    </dgm:pt>
    <dgm:pt modelId="{B48073BA-5F85-2945-B6E3-5FB95581BB35}" type="pres">
      <dgm:prSet presAssocID="{44860FC3-1608-474C-A4FA-D0CC1C74A14C}" presName="conn2-1" presStyleLbl="parChTrans1D2" presStyleIdx="0" presStyleCnt="3"/>
      <dgm:spPr/>
    </dgm:pt>
    <dgm:pt modelId="{7A57DE03-6664-5C49-A1E7-BCA8A54F2ABC}" type="pres">
      <dgm:prSet presAssocID="{44860FC3-1608-474C-A4FA-D0CC1C74A14C}" presName="connTx" presStyleCnt="0"/>
      <dgm:spPr/>
    </dgm:pt>
    <dgm:pt modelId="{ED52F2FE-1AE5-1D43-A311-4B4006F0BA11}" type="pres">
      <dgm:prSet presAssocID="{72289521-6067-B14D-BA93-FDD97CB1DDFC}" presName="root2" presStyleCnt="0"/>
      <dgm:spPr/>
    </dgm:pt>
    <dgm:pt modelId="{F049166E-3F2B-874C-AC25-A1B5CB017EDF}" type="pres">
      <dgm:prSet presAssocID="{72289521-6067-B14D-BA93-FDD97CB1DDFC}" presName="LevelTwoTextNode" presStyleLbl="node2" presStyleIdx="0" presStyleCnt="3">
        <dgm:presLayoutVars>
          <dgm:chPref val="3"/>
        </dgm:presLayoutVars>
      </dgm:prSet>
      <dgm:spPr/>
    </dgm:pt>
    <dgm:pt modelId="{FFD06FD5-507D-A749-9647-9EA12E0D8297}" type="pres">
      <dgm:prSet presAssocID="{72289521-6067-B14D-BA93-FDD97CB1DDFC}" presName="level3hierChild" presStyleCnt="0"/>
      <dgm:spPr/>
    </dgm:pt>
    <dgm:pt modelId="{4CEFEED4-0EC9-4B4A-825A-89F2529F0A18}" type="pres">
      <dgm:prSet presAssocID="{81350FFF-E731-AD40-8534-595CBFE7C08C}" presName="conn2-1" presStyleLbl="parChTrans1D3" presStyleIdx="0" presStyleCnt="5"/>
      <dgm:spPr/>
    </dgm:pt>
    <dgm:pt modelId="{4D70E3BC-1387-404B-AC77-DD939C745665}" type="pres">
      <dgm:prSet presAssocID="{81350FFF-E731-AD40-8534-595CBFE7C08C}" presName="connTx" presStyleCnt="0"/>
      <dgm:spPr/>
    </dgm:pt>
    <dgm:pt modelId="{441115F7-D9B5-5E43-BA03-7C2C05BDB8A4}" type="pres">
      <dgm:prSet presAssocID="{49A829FB-4156-E14E-AB59-AA36A51A5279}" presName="root2" presStyleCnt="0"/>
      <dgm:spPr/>
    </dgm:pt>
    <dgm:pt modelId="{5D7436E9-9220-CD49-8F53-301F7F6B8C30}" type="pres">
      <dgm:prSet presAssocID="{49A829FB-4156-E14E-AB59-AA36A51A5279}" presName="LevelTwoTextNode" presStyleLbl="node3" presStyleIdx="0" presStyleCnt="5" custScaleX="156743" custScaleY="75012">
        <dgm:presLayoutVars>
          <dgm:chPref val="3"/>
        </dgm:presLayoutVars>
      </dgm:prSet>
      <dgm:spPr/>
    </dgm:pt>
    <dgm:pt modelId="{F3C2D290-A4CC-9E41-B8C4-8405861264BA}" type="pres">
      <dgm:prSet presAssocID="{49A829FB-4156-E14E-AB59-AA36A51A5279}" presName="level3hierChild" presStyleCnt="0"/>
      <dgm:spPr/>
    </dgm:pt>
    <dgm:pt modelId="{B1598F4A-0515-EB43-8308-55623A222A55}" type="pres">
      <dgm:prSet presAssocID="{B703EF6B-5FBC-AE44-81AD-AD6BCB8C34C4}" presName="conn2-1" presStyleLbl="parChTrans1D3" presStyleIdx="1" presStyleCnt="5"/>
      <dgm:spPr/>
    </dgm:pt>
    <dgm:pt modelId="{91B5C0E9-13CA-5E42-ACDF-983E39A5F6E0}" type="pres">
      <dgm:prSet presAssocID="{B703EF6B-5FBC-AE44-81AD-AD6BCB8C34C4}" presName="connTx" presStyleCnt="0"/>
      <dgm:spPr/>
    </dgm:pt>
    <dgm:pt modelId="{496E960D-7D86-6442-BE7F-2C6632D74108}" type="pres">
      <dgm:prSet presAssocID="{8CC44E20-1D6E-6948-BD5D-F863245C4080}" presName="root2" presStyleCnt="0"/>
      <dgm:spPr/>
    </dgm:pt>
    <dgm:pt modelId="{9C83FC70-3E3D-B047-B808-4CC049A8C48A}" type="pres">
      <dgm:prSet presAssocID="{8CC44E20-1D6E-6948-BD5D-F863245C4080}" presName="LevelTwoTextNode" presStyleLbl="node3" presStyleIdx="1" presStyleCnt="5" custScaleX="170572" custScaleY="75012">
        <dgm:presLayoutVars>
          <dgm:chPref val="3"/>
        </dgm:presLayoutVars>
      </dgm:prSet>
      <dgm:spPr/>
    </dgm:pt>
    <dgm:pt modelId="{A6F0CE88-0533-854D-99B4-67D409D77ABD}" type="pres">
      <dgm:prSet presAssocID="{8CC44E20-1D6E-6948-BD5D-F863245C4080}" presName="level3hierChild" presStyleCnt="0"/>
      <dgm:spPr/>
    </dgm:pt>
    <dgm:pt modelId="{A7B8B06E-DA3D-5849-9C9C-72202633EC4D}" type="pres">
      <dgm:prSet presAssocID="{72CCAD2E-1CFB-8F4E-870E-ADD4BAC79C6F}" presName="conn2-1" presStyleLbl="parChTrans1D3" presStyleIdx="2" presStyleCnt="5"/>
      <dgm:spPr/>
    </dgm:pt>
    <dgm:pt modelId="{22D5E7FD-002E-9F44-A661-F69EFDCD4A35}" type="pres">
      <dgm:prSet presAssocID="{72CCAD2E-1CFB-8F4E-870E-ADD4BAC79C6F}" presName="connTx" presStyleCnt="0"/>
      <dgm:spPr/>
    </dgm:pt>
    <dgm:pt modelId="{06C84465-53E8-B642-AFA8-C8DE78C15013}" type="pres">
      <dgm:prSet presAssocID="{DDF338D8-455C-754D-88F3-C891A33317B8}" presName="root2" presStyleCnt="0"/>
      <dgm:spPr/>
    </dgm:pt>
    <dgm:pt modelId="{B9DA4EF0-666C-C34E-9C57-D774CAC0F0E5}" type="pres">
      <dgm:prSet presAssocID="{DDF338D8-455C-754D-88F3-C891A33317B8}" presName="LevelTwoTextNode" presStyleLbl="node3" presStyleIdx="2" presStyleCnt="5" custScaleX="175991" custScaleY="70917" custLinFactNeighborX="8652" custLinFactNeighborY="7037">
        <dgm:presLayoutVars>
          <dgm:chPref val="3"/>
        </dgm:presLayoutVars>
      </dgm:prSet>
      <dgm:spPr/>
    </dgm:pt>
    <dgm:pt modelId="{30D67CD3-48E2-5648-88B3-CED01EBA1341}" type="pres">
      <dgm:prSet presAssocID="{DDF338D8-455C-754D-88F3-C891A33317B8}" presName="level3hierChild" presStyleCnt="0"/>
      <dgm:spPr/>
    </dgm:pt>
    <dgm:pt modelId="{7438063B-6841-1946-85AF-D5BE60E0327F}" type="pres">
      <dgm:prSet presAssocID="{B41AF790-1271-FA49-B191-223CC91E524D}" presName="conn2-1" presStyleLbl="parChTrans1D2" presStyleIdx="1" presStyleCnt="3"/>
      <dgm:spPr/>
    </dgm:pt>
    <dgm:pt modelId="{B49B6B96-9BE9-EF42-B0B4-CB55F0D99DB3}" type="pres">
      <dgm:prSet presAssocID="{B41AF790-1271-FA49-B191-223CC91E524D}" presName="connTx" presStyleCnt="0"/>
      <dgm:spPr/>
    </dgm:pt>
    <dgm:pt modelId="{30948C0A-BFF6-CC47-BA9E-788BB13C0597}" type="pres">
      <dgm:prSet presAssocID="{2AE78AA5-8286-2045-A476-9DDE5F36FED8}" presName="root2" presStyleCnt="0"/>
      <dgm:spPr/>
    </dgm:pt>
    <dgm:pt modelId="{6E35709C-21F2-B741-8CC9-EDF6B4E9C4D1}" type="pres">
      <dgm:prSet presAssocID="{2AE78AA5-8286-2045-A476-9DDE5F36FED8}" presName="LevelTwoTextNode" presStyleLbl="node2" presStyleIdx="1" presStyleCnt="3" custScaleX="132708" custScaleY="156447">
        <dgm:presLayoutVars>
          <dgm:chPref val="3"/>
        </dgm:presLayoutVars>
      </dgm:prSet>
      <dgm:spPr/>
    </dgm:pt>
    <dgm:pt modelId="{0971C3E3-D894-E847-89E8-F25D93DE96C5}" type="pres">
      <dgm:prSet presAssocID="{2AE78AA5-8286-2045-A476-9DDE5F36FED8}" presName="level3hierChild" presStyleCnt="0"/>
      <dgm:spPr/>
    </dgm:pt>
    <dgm:pt modelId="{7E8B9914-2492-D94C-8593-3BB9966C441C}" type="pres">
      <dgm:prSet presAssocID="{F9D5BB42-8E67-8C45-A19D-BB3E269FBEEF}" presName="conn2-1" presStyleLbl="parChTrans1D3" presStyleIdx="3" presStyleCnt="5"/>
      <dgm:spPr/>
    </dgm:pt>
    <dgm:pt modelId="{EE156938-BE7A-D144-92B1-E2EB4ED81FFB}" type="pres">
      <dgm:prSet presAssocID="{F9D5BB42-8E67-8C45-A19D-BB3E269FBEEF}" presName="connTx" presStyleCnt="0"/>
      <dgm:spPr/>
    </dgm:pt>
    <dgm:pt modelId="{0829431A-A321-EB42-8FE7-F9B5DE313B3A}" type="pres">
      <dgm:prSet presAssocID="{D0C3EC44-F194-AE4B-A26F-974093290709}" presName="root2" presStyleCnt="0"/>
      <dgm:spPr/>
    </dgm:pt>
    <dgm:pt modelId="{318245C0-6330-3143-A8C7-1368898517A6}" type="pres">
      <dgm:prSet presAssocID="{D0C3EC44-F194-AE4B-A26F-974093290709}" presName="LevelTwoTextNode" presStyleLbl="node3" presStyleIdx="3" presStyleCnt="5" custScaleY="75012">
        <dgm:presLayoutVars>
          <dgm:chPref val="3"/>
        </dgm:presLayoutVars>
      </dgm:prSet>
      <dgm:spPr/>
    </dgm:pt>
    <dgm:pt modelId="{A1D515A1-D70C-2D43-985D-7C97BD4D670D}" type="pres">
      <dgm:prSet presAssocID="{D0C3EC44-F194-AE4B-A26F-974093290709}" presName="level3hierChild" presStyleCnt="0"/>
      <dgm:spPr/>
    </dgm:pt>
    <dgm:pt modelId="{3D9B5598-C3BB-CB44-8FF2-72AE061C9446}" type="pres">
      <dgm:prSet presAssocID="{09765776-E12D-2046-92A1-1CD2264F3DA4}" presName="conn2-1" presStyleLbl="parChTrans1D4" presStyleIdx="0" presStyleCnt="2"/>
      <dgm:spPr/>
    </dgm:pt>
    <dgm:pt modelId="{1BD40829-B2B7-4449-8700-90511EF9FBA1}" type="pres">
      <dgm:prSet presAssocID="{09765776-E12D-2046-92A1-1CD2264F3DA4}" presName="connTx" presStyleCnt="0"/>
      <dgm:spPr/>
    </dgm:pt>
    <dgm:pt modelId="{246E0662-DD0D-254E-87D9-BBA91D786A69}" type="pres">
      <dgm:prSet presAssocID="{7E4FE08D-2D04-7149-A1EF-39162921B7F8}" presName="root2" presStyleCnt="0"/>
      <dgm:spPr/>
    </dgm:pt>
    <dgm:pt modelId="{B660C28F-8809-BE48-BFF9-32EB1542B56B}" type="pres">
      <dgm:prSet presAssocID="{7E4FE08D-2D04-7149-A1EF-39162921B7F8}" presName="LevelTwoTextNode" presStyleLbl="node4" presStyleIdx="0" presStyleCnt="2" custScaleX="164475" custScaleY="75012">
        <dgm:presLayoutVars>
          <dgm:chPref val="3"/>
        </dgm:presLayoutVars>
      </dgm:prSet>
      <dgm:spPr/>
    </dgm:pt>
    <dgm:pt modelId="{6D27DFC1-37C4-7E4F-967D-8076B1D04176}" type="pres">
      <dgm:prSet presAssocID="{7E4FE08D-2D04-7149-A1EF-39162921B7F8}" presName="level3hierChild" presStyleCnt="0"/>
      <dgm:spPr/>
    </dgm:pt>
    <dgm:pt modelId="{2E5335CB-E3D0-7148-A2F7-C0D18CAEB60C}" type="pres">
      <dgm:prSet presAssocID="{2A0A955F-61DB-6546-A91C-C44B162F72F2}" presName="conn2-1" presStyleLbl="parChTrans1D3" presStyleIdx="4" presStyleCnt="5"/>
      <dgm:spPr/>
    </dgm:pt>
    <dgm:pt modelId="{BC5CC9FB-0477-7F48-A16A-CFB4BD1C23C5}" type="pres">
      <dgm:prSet presAssocID="{2A0A955F-61DB-6546-A91C-C44B162F72F2}" presName="connTx" presStyleCnt="0"/>
      <dgm:spPr/>
    </dgm:pt>
    <dgm:pt modelId="{CCBBC547-097B-7E40-B1B7-6B7D0F5A5B7B}" type="pres">
      <dgm:prSet presAssocID="{D452102A-7D84-A041-BD70-F2613AFC7FA7}" presName="root2" presStyleCnt="0"/>
      <dgm:spPr/>
    </dgm:pt>
    <dgm:pt modelId="{BA7589C6-4F6B-6243-8018-31C7803411D1}" type="pres">
      <dgm:prSet presAssocID="{D452102A-7D84-A041-BD70-F2613AFC7FA7}" presName="LevelTwoTextNode" presStyleLbl="node3" presStyleIdx="4" presStyleCnt="5" custScaleY="75012">
        <dgm:presLayoutVars>
          <dgm:chPref val="3"/>
        </dgm:presLayoutVars>
      </dgm:prSet>
      <dgm:spPr/>
    </dgm:pt>
    <dgm:pt modelId="{5873F6A6-7278-9242-B41C-E605B72B6749}" type="pres">
      <dgm:prSet presAssocID="{D452102A-7D84-A041-BD70-F2613AFC7FA7}" presName="level3hierChild" presStyleCnt="0"/>
      <dgm:spPr/>
    </dgm:pt>
    <dgm:pt modelId="{994D477D-0030-419A-AADA-3FCBEC478EBB}" type="pres">
      <dgm:prSet presAssocID="{490594E8-06C6-443A-BF64-DF2B7DD8D275}" presName="conn2-1" presStyleLbl="parChTrans1D4" presStyleIdx="1" presStyleCnt="2"/>
      <dgm:spPr/>
    </dgm:pt>
    <dgm:pt modelId="{2E916950-4C48-44D4-BB81-5D4C0093F3D0}" type="pres">
      <dgm:prSet presAssocID="{490594E8-06C6-443A-BF64-DF2B7DD8D275}" presName="connTx" presStyleCnt="0"/>
      <dgm:spPr/>
    </dgm:pt>
    <dgm:pt modelId="{139AAB37-6DA4-4D96-A550-51C839859151}" type="pres">
      <dgm:prSet presAssocID="{02F41609-7E53-4AED-B06B-6E7389430855}" presName="root2" presStyleCnt="0"/>
      <dgm:spPr/>
    </dgm:pt>
    <dgm:pt modelId="{F9B8A02F-C019-43B5-A175-E687B868E83E}" type="pres">
      <dgm:prSet presAssocID="{02F41609-7E53-4AED-B06B-6E7389430855}" presName="LevelTwoTextNode" presStyleLbl="node4" presStyleIdx="1" presStyleCnt="2" custScaleX="164518" custScaleY="75022" custLinFactNeighborX="-4560" custLinFactNeighborY="-2011">
        <dgm:presLayoutVars>
          <dgm:chPref val="3"/>
        </dgm:presLayoutVars>
      </dgm:prSet>
      <dgm:spPr/>
    </dgm:pt>
    <dgm:pt modelId="{AAF241F7-1189-4BDE-83BA-606DFBAFF06E}" type="pres">
      <dgm:prSet presAssocID="{02F41609-7E53-4AED-B06B-6E7389430855}" presName="level3hierChild" presStyleCnt="0"/>
      <dgm:spPr/>
    </dgm:pt>
    <dgm:pt modelId="{8E3C867F-0690-46D5-A2EA-5F5376878C86}" type="pres">
      <dgm:prSet presAssocID="{7069B18A-3487-4F97-8603-976235C98EAD}" presName="conn2-1" presStyleLbl="parChTrans1D2" presStyleIdx="2" presStyleCnt="3"/>
      <dgm:spPr/>
    </dgm:pt>
    <dgm:pt modelId="{0EFA3264-6BB5-4321-A089-52AAFF6B7654}" type="pres">
      <dgm:prSet presAssocID="{7069B18A-3487-4F97-8603-976235C98EAD}" presName="connTx" presStyleCnt="0"/>
      <dgm:spPr/>
    </dgm:pt>
    <dgm:pt modelId="{EF7515EC-E7E6-4DB5-A1BE-0269729DD605}" type="pres">
      <dgm:prSet presAssocID="{9C249549-B195-42BF-B7BE-957821E6C1B5}" presName="root2" presStyleCnt="0"/>
      <dgm:spPr/>
    </dgm:pt>
    <dgm:pt modelId="{8BD015F9-513D-4120-89FB-E5350355BDAC}" type="pres">
      <dgm:prSet presAssocID="{9C249549-B195-42BF-B7BE-957821E6C1B5}" presName="LevelTwoTextNode" presStyleLbl="node2" presStyleIdx="2" presStyleCnt="3" custScaleX="132716">
        <dgm:presLayoutVars>
          <dgm:chPref val="3"/>
        </dgm:presLayoutVars>
      </dgm:prSet>
      <dgm:spPr/>
    </dgm:pt>
    <dgm:pt modelId="{2324E4EF-5025-41E8-978B-C5B2B3539FC8}" type="pres">
      <dgm:prSet presAssocID="{9C249549-B195-42BF-B7BE-957821E6C1B5}" presName="level3hierChild" presStyleCnt="0"/>
      <dgm:spPr/>
    </dgm:pt>
  </dgm:ptLst>
  <dgm:cxnLst>
    <dgm:cxn modelId="{EFA15D7C-591D-425E-961A-39BF29BB4516}" srcId="{2E3A7241-90CE-4842-A02C-A2A7183FF8D0}" destId="{69017A57-3163-3646-B8F3-B79ADF9D34B5}" srcOrd="0" destOrd="0" parTransId="{3A14DB7C-A9F8-6440-B18E-FD8EFFDF8471}" sibTransId="{C531EEC0-F769-2A46-823E-6A0318B9E3AD}"/>
    <dgm:cxn modelId="{4A69EB79-1CE9-4CAB-A472-E00C003F6F7B}" srcId="{69017A57-3163-3646-B8F3-B79ADF9D34B5}" destId="{72289521-6067-B14D-BA93-FDD97CB1DDFC}" srcOrd="0" destOrd="0" parTransId="{44860FC3-1608-474C-A4FA-D0CC1C74A14C}" sibTransId="{1538B846-856E-9044-8779-A4B0E9811B4D}"/>
    <dgm:cxn modelId="{1C076FBD-9DD6-4C33-B7FC-FEE221681C5D}" srcId="{72289521-6067-B14D-BA93-FDD97CB1DDFC}" destId="{49A829FB-4156-E14E-AB59-AA36A51A5279}" srcOrd="0" destOrd="0" parTransId="{81350FFF-E731-AD40-8534-595CBFE7C08C}" sibTransId="{B2131114-37A1-4B4D-A4B6-64B667233AF3}"/>
    <dgm:cxn modelId="{4F6743FB-162B-4B5D-A1CD-FFF21281B684}" srcId="{72289521-6067-B14D-BA93-FDD97CB1DDFC}" destId="{8CC44E20-1D6E-6948-BD5D-F863245C4080}" srcOrd="1" destOrd="0" parTransId="{B703EF6B-5FBC-AE44-81AD-AD6BCB8C34C4}" sibTransId="{51092A72-F470-754A-B815-6242D05E17F8}"/>
    <dgm:cxn modelId="{F93377FE-D02C-4B94-A88B-32374126C3C2}" srcId="{72289521-6067-B14D-BA93-FDD97CB1DDFC}" destId="{DDF338D8-455C-754D-88F3-C891A33317B8}" srcOrd="2" destOrd="0" parTransId="{72CCAD2E-1CFB-8F4E-870E-ADD4BAC79C6F}" sibTransId="{99CEBF02-BBFC-5344-91C5-D6E2947021A9}"/>
    <dgm:cxn modelId="{0A9A4201-AEFC-470F-B9F2-8FA54BF34931}" srcId="{69017A57-3163-3646-B8F3-B79ADF9D34B5}" destId="{2AE78AA5-8286-2045-A476-9DDE5F36FED8}" srcOrd="1" destOrd="0" parTransId="{B41AF790-1271-FA49-B191-223CC91E524D}" sibTransId="{80E1B1C8-CF92-EE4E-B20C-7CCDE82D3DC5}"/>
    <dgm:cxn modelId="{0A047753-0F82-46AC-BA14-AEA842020375}" srcId="{2AE78AA5-8286-2045-A476-9DDE5F36FED8}" destId="{D0C3EC44-F194-AE4B-A26F-974093290709}" srcOrd="0" destOrd="1" parTransId="{F9D5BB42-8E67-8C45-A19D-BB3E269FBEEF}" sibTransId="{531C07E8-FB54-4D41-B085-E45037DC3800}"/>
    <dgm:cxn modelId="{C7E7DD30-66BC-49FC-80B7-E3CD1110DACB}" srcId="{D0C3EC44-F194-AE4B-A26F-974093290709}" destId="{7E4FE08D-2D04-7149-A1EF-39162921B7F8}" srcOrd="0" destOrd="0" parTransId="{09765776-E12D-2046-92A1-1CD2264F3DA4}" sibTransId="{30AAF116-19AC-8549-8D78-A37E0A0B6320}"/>
    <dgm:cxn modelId="{E9908D86-756D-44A0-BF33-64E5F923F4A4}" srcId="{2AE78AA5-8286-2045-A476-9DDE5F36FED8}" destId="{D452102A-7D84-A041-BD70-F2613AFC7FA7}" srcOrd="1" destOrd="1" parTransId="{2A0A955F-61DB-6546-A91C-C44B162F72F2}" sibTransId="{93E888E1-5685-554D-9381-924828DF32A0}"/>
    <dgm:cxn modelId="{4C5D60EB-0855-483F-B3C3-84A230ED7423}" srcId="{D452102A-7D84-A041-BD70-F2613AFC7FA7}" destId="{02F41609-7E53-4AED-B06B-6E7389430855}" srcOrd="0" destOrd="1" parTransId="{490594E8-06C6-443A-BF64-DF2B7DD8D275}" sibTransId="{D79AD386-4ECB-47E2-931F-8870689B7B76}"/>
    <dgm:cxn modelId="{A3373783-FA0E-4F7E-B3A6-9628612ED654}" srcId="{69017A57-3163-3646-B8F3-B79ADF9D34B5}" destId="{9C249549-B195-42BF-B7BE-957821E6C1B5}" srcOrd="2" destOrd="0" parTransId="{7069B18A-3487-4F97-8603-976235C98EAD}" sibTransId="{27689566-D4A9-408C-9FE9-8546B5D20F45}"/>
    <dgm:cxn modelId="{70A19142-EFFA-44B7-B388-0E0919098A44}" type="presOf" srcId="{2E3A7241-90CE-4842-A02C-A2A7183FF8D0}" destId="{19FF87B6-CE09-3042-B1A3-D515FCB7A9A5}" srcOrd="0" destOrd="0" presId="urn:microsoft.com/office/officeart/2005/8/layout/hierarchy2#1"/>
    <dgm:cxn modelId="{919720CB-5071-4DAA-9B21-22D12A8C5B8C}" type="presParOf" srcId="{19FF87B6-CE09-3042-B1A3-D515FCB7A9A5}" destId="{CFB0F6AE-4173-9D4D-A17F-BD7CE6487EBA}" srcOrd="0" destOrd="0" presId="urn:microsoft.com/office/officeart/2005/8/layout/hierarchy2#1"/>
    <dgm:cxn modelId="{EF40ED0B-CA2C-4DB9-AB64-DB58BFBA7B0B}" type="presParOf" srcId="{CFB0F6AE-4173-9D4D-A17F-BD7CE6487EBA}" destId="{DCC4E94F-9048-C242-8EB8-5BB95429D0A6}" srcOrd="0" destOrd="0" presId="urn:microsoft.com/office/officeart/2005/8/layout/hierarchy2#1"/>
    <dgm:cxn modelId="{925CCE0F-8C4C-4B3B-853D-8C13A9B2FF11}" type="presOf" srcId="{69017A57-3163-3646-B8F3-B79ADF9D34B5}" destId="{DCC4E94F-9048-C242-8EB8-5BB95429D0A6}" srcOrd="0" destOrd="0" presId="urn:microsoft.com/office/officeart/2005/8/layout/hierarchy2#1"/>
    <dgm:cxn modelId="{235FA02E-0161-4847-AA0D-A2849DEDF09D}" type="presParOf" srcId="{CFB0F6AE-4173-9D4D-A17F-BD7CE6487EBA}" destId="{D9E41950-B06D-5A41-ABED-02A719E24EC6}" srcOrd="1" destOrd="0" presId="urn:microsoft.com/office/officeart/2005/8/layout/hierarchy2#1"/>
    <dgm:cxn modelId="{E2C071BD-82F4-43FD-B13B-30A6772477FA}" type="presParOf" srcId="{D9E41950-B06D-5A41-ABED-02A719E24EC6}" destId="{B48073BA-5F85-2945-B6E3-5FB95581BB35}" srcOrd="0" destOrd="1" presId="urn:microsoft.com/office/officeart/2005/8/layout/hierarchy2#1"/>
    <dgm:cxn modelId="{CDD918B7-2976-4510-B2A5-6692ECCB39C4}" type="presOf" srcId="{44860FC3-1608-474C-A4FA-D0CC1C74A14C}" destId="{B48073BA-5F85-2945-B6E3-5FB95581BB35}" srcOrd="0" destOrd="0" presId="urn:microsoft.com/office/officeart/2005/8/layout/hierarchy2#1"/>
    <dgm:cxn modelId="{CB710EAF-8B86-4912-89D4-14995F0CCAC6}" type="presParOf" srcId="{B48073BA-5F85-2945-B6E3-5FB95581BB35}" destId="{7A57DE03-6664-5C49-A1E7-BCA8A54F2ABC}" srcOrd="0" destOrd="0" presId="urn:microsoft.com/office/officeart/2005/8/layout/hierarchy2#1"/>
    <dgm:cxn modelId="{E30090EC-DA21-4CD7-ACFC-BE5296C86559}" type="presOf" srcId="{44860FC3-1608-474C-A4FA-D0CC1C74A14C}" destId="{7A57DE03-6664-5C49-A1E7-BCA8A54F2ABC}" srcOrd="1" destOrd="0" presId="urn:microsoft.com/office/officeart/2005/8/layout/hierarchy2#1"/>
    <dgm:cxn modelId="{F40496B3-51DB-4865-B0EF-715060BF8A9E}" type="presParOf" srcId="{D9E41950-B06D-5A41-ABED-02A719E24EC6}" destId="{ED52F2FE-1AE5-1D43-A311-4B4006F0BA11}" srcOrd="1" destOrd="1" presId="urn:microsoft.com/office/officeart/2005/8/layout/hierarchy2#1"/>
    <dgm:cxn modelId="{A9572372-9F4C-4D38-B6EB-E8841EC971B7}" type="presParOf" srcId="{ED52F2FE-1AE5-1D43-A311-4B4006F0BA11}" destId="{F049166E-3F2B-874C-AC25-A1B5CB017EDF}" srcOrd="0" destOrd="1" presId="urn:microsoft.com/office/officeart/2005/8/layout/hierarchy2#1"/>
    <dgm:cxn modelId="{96663BF1-FD9C-4DAB-934B-0BF1116C853E}" type="presOf" srcId="{72289521-6067-B14D-BA93-FDD97CB1DDFC}" destId="{F049166E-3F2B-874C-AC25-A1B5CB017EDF}" srcOrd="0" destOrd="0" presId="urn:microsoft.com/office/officeart/2005/8/layout/hierarchy2#1"/>
    <dgm:cxn modelId="{77DA5DF6-06D6-4149-804B-71EE6505ACF9}" type="presParOf" srcId="{ED52F2FE-1AE5-1D43-A311-4B4006F0BA11}" destId="{FFD06FD5-507D-A749-9647-9EA12E0D8297}" srcOrd="1" destOrd="1" presId="urn:microsoft.com/office/officeart/2005/8/layout/hierarchy2#1"/>
    <dgm:cxn modelId="{38CD00E6-CFBE-4CC3-B25A-98B67550CE63}" type="presParOf" srcId="{FFD06FD5-507D-A749-9647-9EA12E0D8297}" destId="{4CEFEED4-0EC9-4B4A-825A-89F2529F0A18}" srcOrd="0" destOrd="1" presId="urn:microsoft.com/office/officeart/2005/8/layout/hierarchy2#1"/>
    <dgm:cxn modelId="{743C9200-7AB9-438F-A53E-459F571BCDF8}" type="presOf" srcId="{81350FFF-E731-AD40-8534-595CBFE7C08C}" destId="{4CEFEED4-0EC9-4B4A-825A-89F2529F0A18}" srcOrd="0" destOrd="0" presId="urn:microsoft.com/office/officeart/2005/8/layout/hierarchy2#1"/>
    <dgm:cxn modelId="{CB05292D-C16B-485E-BF73-B83145376510}" type="presParOf" srcId="{4CEFEED4-0EC9-4B4A-825A-89F2529F0A18}" destId="{4D70E3BC-1387-404B-AC77-DD939C745665}" srcOrd="0" destOrd="0" presId="urn:microsoft.com/office/officeart/2005/8/layout/hierarchy2#1"/>
    <dgm:cxn modelId="{3A0F586F-CAB6-4F06-A5D9-2FA6CA1ACDED}" type="presOf" srcId="{81350FFF-E731-AD40-8534-595CBFE7C08C}" destId="{4D70E3BC-1387-404B-AC77-DD939C745665}" srcOrd="1" destOrd="0" presId="urn:microsoft.com/office/officeart/2005/8/layout/hierarchy2#1"/>
    <dgm:cxn modelId="{DAF572B6-B47A-46E2-81A7-D615EC3DFC1B}" type="presParOf" srcId="{FFD06FD5-507D-A749-9647-9EA12E0D8297}" destId="{441115F7-D9B5-5E43-BA03-7C2C05BDB8A4}" srcOrd="1" destOrd="1" presId="urn:microsoft.com/office/officeart/2005/8/layout/hierarchy2#1"/>
    <dgm:cxn modelId="{1918ECFE-362D-49EE-B148-87D62C7E4634}" type="presParOf" srcId="{441115F7-D9B5-5E43-BA03-7C2C05BDB8A4}" destId="{5D7436E9-9220-CD49-8F53-301F7F6B8C30}" srcOrd="0" destOrd="1" presId="urn:microsoft.com/office/officeart/2005/8/layout/hierarchy2#1"/>
    <dgm:cxn modelId="{14BB90B0-BD4B-48B8-A066-AF261C6B5C15}" type="presOf" srcId="{49A829FB-4156-E14E-AB59-AA36A51A5279}" destId="{5D7436E9-9220-CD49-8F53-301F7F6B8C30}" srcOrd="0" destOrd="0" presId="urn:microsoft.com/office/officeart/2005/8/layout/hierarchy2#1"/>
    <dgm:cxn modelId="{38EFAE56-5054-482A-A2EF-53F5C85BE8A0}" type="presParOf" srcId="{441115F7-D9B5-5E43-BA03-7C2C05BDB8A4}" destId="{F3C2D290-A4CC-9E41-B8C4-8405861264BA}" srcOrd="1" destOrd="1" presId="urn:microsoft.com/office/officeart/2005/8/layout/hierarchy2#1"/>
    <dgm:cxn modelId="{F14DE7AA-9938-4812-A4EA-8C905AAA82E2}" type="presParOf" srcId="{FFD06FD5-507D-A749-9647-9EA12E0D8297}" destId="{B1598F4A-0515-EB43-8308-55623A222A55}" srcOrd="2" destOrd="1" presId="urn:microsoft.com/office/officeart/2005/8/layout/hierarchy2#1"/>
    <dgm:cxn modelId="{F574EA85-9D50-44B9-95D4-12B6D2E3320A}" type="presOf" srcId="{B703EF6B-5FBC-AE44-81AD-AD6BCB8C34C4}" destId="{B1598F4A-0515-EB43-8308-55623A222A55}" srcOrd="0" destOrd="0" presId="urn:microsoft.com/office/officeart/2005/8/layout/hierarchy2#1"/>
    <dgm:cxn modelId="{63736057-30E8-4D4B-986A-69F417E2A55D}" type="presParOf" srcId="{B1598F4A-0515-EB43-8308-55623A222A55}" destId="{91B5C0E9-13CA-5E42-ACDF-983E39A5F6E0}" srcOrd="0" destOrd="2" presId="urn:microsoft.com/office/officeart/2005/8/layout/hierarchy2#1"/>
    <dgm:cxn modelId="{A713B991-9ADF-4F61-BCB8-0C09392CA3F5}" type="presOf" srcId="{B703EF6B-5FBC-AE44-81AD-AD6BCB8C34C4}" destId="{91B5C0E9-13CA-5E42-ACDF-983E39A5F6E0}" srcOrd="1" destOrd="0" presId="urn:microsoft.com/office/officeart/2005/8/layout/hierarchy2#1"/>
    <dgm:cxn modelId="{E1A8E17A-8668-42D8-B916-DAA71A2B00E0}" type="presParOf" srcId="{FFD06FD5-507D-A749-9647-9EA12E0D8297}" destId="{496E960D-7D86-6442-BE7F-2C6632D74108}" srcOrd="3" destOrd="1" presId="urn:microsoft.com/office/officeart/2005/8/layout/hierarchy2#1"/>
    <dgm:cxn modelId="{DBFB346C-6FC1-4594-B69E-ECF5ACE2073A}" type="presParOf" srcId="{496E960D-7D86-6442-BE7F-2C6632D74108}" destId="{9C83FC70-3E3D-B047-B808-4CC049A8C48A}" srcOrd="0" destOrd="3" presId="urn:microsoft.com/office/officeart/2005/8/layout/hierarchy2#1"/>
    <dgm:cxn modelId="{D2C2DC14-6608-4D54-A5E0-57F74D8EBDD6}" type="presOf" srcId="{8CC44E20-1D6E-6948-BD5D-F863245C4080}" destId="{9C83FC70-3E3D-B047-B808-4CC049A8C48A}" srcOrd="0" destOrd="0" presId="urn:microsoft.com/office/officeart/2005/8/layout/hierarchy2#1"/>
    <dgm:cxn modelId="{73CA00E6-608B-4C50-85A0-B43A26404B82}" type="presParOf" srcId="{496E960D-7D86-6442-BE7F-2C6632D74108}" destId="{A6F0CE88-0533-854D-99B4-67D409D77ABD}" srcOrd="1" destOrd="3" presId="urn:microsoft.com/office/officeart/2005/8/layout/hierarchy2#1"/>
    <dgm:cxn modelId="{66EF7435-085E-415C-9CE0-E99A59E32094}" type="presParOf" srcId="{FFD06FD5-507D-A749-9647-9EA12E0D8297}" destId="{A7B8B06E-DA3D-5849-9C9C-72202633EC4D}" srcOrd="4" destOrd="1" presId="urn:microsoft.com/office/officeart/2005/8/layout/hierarchy2#1"/>
    <dgm:cxn modelId="{3473889D-06DF-48FF-8B61-9418B180A19A}" type="presOf" srcId="{72CCAD2E-1CFB-8F4E-870E-ADD4BAC79C6F}" destId="{A7B8B06E-DA3D-5849-9C9C-72202633EC4D}" srcOrd="0" destOrd="0" presId="urn:microsoft.com/office/officeart/2005/8/layout/hierarchy2#1"/>
    <dgm:cxn modelId="{79282AF1-1A3C-4041-950C-37FF4C26960F}" type="presParOf" srcId="{A7B8B06E-DA3D-5849-9C9C-72202633EC4D}" destId="{22D5E7FD-002E-9F44-A661-F69EFDCD4A35}" srcOrd="0" destOrd="4" presId="urn:microsoft.com/office/officeart/2005/8/layout/hierarchy2#1"/>
    <dgm:cxn modelId="{50825B3C-BE4A-41B4-9D2A-3D5F9E22F529}" type="presOf" srcId="{72CCAD2E-1CFB-8F4E-870E-ADD4BAC79C6F}" destId="{22D5E7FD-002E-9F44-A661-F69EFDCD4A35}" srcOrd="1" destOrd="0" presId="urn:microsoft.com/office/officeart/2005/8/layout/hierarchy2#1"/>
    <dgm:cxn modelId="{955C94E5-E429-4DD4-B1DC-17E2EDE834F7}" type="presParOf" srcId="{FFD06FD5-507D-A749-9647-9EA12E0D8297}" destId="{06C84465-53E8-B642-AFA8-C8DE78C15013}" srcOrd="5" destOrd="1" presId="urn:microsoft.com/office/officeart/2005/8/layout/hierarchy2#1"/>
    <dgm:cxn modelId="{CBDB7A83-BA04-4BFB-9201-7093C5A91B46}" type="presParOf" srcId="{06C84465-53E8-B642-AFA8-C8DE78C15013}" destId="{B9DA4EF0-666C-C34E-9C57-D774CAC0F0E5}" srcOrd="0" destOrd="5" presId="urn:microsoft.com/office/officeart/2005/8/layout/hierarchy2#1"/>
    <dgm:cxn modelId="{B56C5BFE-1F0D-40BC-967B-7790B05AB04E}" type="presOf" srcId="{DDF338D8-455C-754D-88F3-C891A33317B8}" destId="{B9DA4EF0-666C-C34E-9C57-D774CAC0F0E5}" srcOrd="0" destOrd="0" presId="urn:microsoft.com/office/officeart/2005/8/layout/hierarchy2#1"/>
    <dgm:cxn modelId="{DB1EF32E-90C2-4663-9E22-AA289F85CC81}" type="presParOf" srcId="{06C84465-53E8-B642-AFA8-C8DE78C15013}" destId="{30D67CD3-48E2-5648-88B3-CED01EBA1341}" srcOrd="1" destOrd="5" presId="urn:microsoft.com/office/officeart/2005/8/layout/hierarchy2#1"/>
    <dgm:cxn modelId="{0A6C2828-B920-4294-8241-D78B7935F952}" type="presParOf" srcId="{D9E41950-B06D-5A41-ABED-02A719E24EC6}" destId="{7438063B-6841-1946-85AF-D5BE60E0327F}" srcOrd="2" destOrd="1" presId="urn:microsoft.com/office/officeart/2005/8/layout/hierarchy2#1"/>
    <dgm:cxn modelId="{8132516C-0D42-40FA-B430-6FEAC147C95B}" type="presOf" srcId="{B41AF790-1271-FA49-B191-223CC91E524D}" destId="{7438063B-6841-1946-85AF-D5BE60E0327F}" srcOrd="0" destOrd="0" presId="urn:microsoft.com/office/officeart/2005/8/layout/hierarchy2#1"/>
    <dgm:cxn modelId="{0EEDC4BE-4E28-4E63-B9C9-042F4CB9894C}" type="presParOf" srcId="{7438063B-6841-1946-85AF-D5BE60E0327F}" destId="{B49B6B96-9BE9-EF42-B0B4-CB55F0D99DB3}" srcOrd="0" destOrd="2" presId="urn:microsoft.com/office/officeart/2005/8/layout/hierarchy2#1"/>
    <dgm:cxn modelId="{CACCC83D-DC0B-48F1-AD93-6B3248ED6134}" type="presOf" srcId="{B41AF790-1271-FA49-B191-223CC91E524D}" destId="{B49B6B96-9BE9-EF42-B0B4-CB55F0D99DB3}" srcOrd="1" destOrd="0" presId="urn:microsoft.com/office/officeart/2005/8/layout/hierarchy2#1"/>
    <dgm:cxn modelId="{7272645F-5884-4F9E-999A-C5CF9E248145}" type="presParOf" srcId="{D9E41950-B06D-5A41-ABED-02A719E24EC6}" destId="{30948C0A-BFF6-CC47-BA9E-788BB13C0597}" srcOrd="3" destOrd="1" presId="urn:microsoft.com/office/officeart/2005/8/layout/hierarchy2#1"/>
    <dgm:cxn modelId="{C30FD5DE-3ED6-4459-A55F-E56470C8436A}" type="presParOf" srcId="{30948C0A-BFF6-CC47-BA9E-788BB13C0597}" destId="{6E35709C-21F2-B741-8CC9-EDF6B4E9C4D1}" srcOrd="0" destOrd="3" presId="urn:microsoft.com/office/officeart/2005/8/layout/hierarchy2#1"/>
    <dgm:cxn modelId="{E6C64D48-2AA1-487D-BCD3-E9A50E953FF6}" type="presOf" srcId="{2AE78AA5-8286-2045-A476-9DDE5F36FED8}" destId="{6E35709C-21F2-B741-8CC9-EDF6B4E9C4D1}" srcOrd="0" destOrd="0" presId="urn:microsoft.com/office/officeart/2005/8/layout/hierarchy2#1"/>
    <dgm:cxn modelId="{18455D48-7072-4ACF-988A-26A9DF617EDD}" type="presParOf" srcId="{30948C0A-BFF6-CC47-BA9E-788BB13C0597}" destId="{0971C3E3-D894-E847-89E8-F25D93DE96C5}" srcOrd="1" destOrd="3" presId="urn:microsoft.com/office/officeart/2005/8/layout/hierarchy2#1"/>
    <dgm:cxn modelId="{669E5466-F26D-4C72-984E-56474C8EDD90}" type="presParOf" srcId="{0971C3E3-D894-E847-89E8-F25D93DE96C5}" destId="{7E8B9914-2492-D94C-8593-3BB9966C441C}" srcOrd="0" destOrd="1" presId="urn:microsoft.com/office/officeart/2005/8/layout/hierarchy2#1"/>
    <dgm:cxn modelId="{F3856852-AD4B-4C62-BD84-E80A43D04CF3}" type="presOf" srcId="{F9D5BB42-8E67-8C45-A19D-BB3E269FBEEF}" destId="{7E8B9914-2492-D94C-8593-3BB9966C441C}" srcOrd="0" destOrd="0" presId="urn:microsoft.com/office/officeart/2005/8/layout/hierarchy2#1"/>
    <dgm:cxn modelId="{8DD522C5-DB3E-41C3-89C0-A2DA3DBF9E04}" type="presParOf" srcId="{7E8B9914-2492-D94C-8593-3BB9966C441C}" destId="{EE156938-BE7A-D144-92B1-E2EB4ED81FFB}" srcOrd="0" destOrd="0" presId="urn:microsoft.com/office/officeart/2005/8/layout/hierarchy2#1"/>
    <dgm:cxn modelId="{90CE07F2-D0DC-4F30-AF84-26A154FA7805}" type="presOf" srcId="{F9D5BB42-8E67-8C45-A19D-BB3E269FBEEF}" destId="{EE156938-BE7A-D144-92B1-E2EB4ED81FFB}" srcOrd="1" destOrd="0" presId="urn:microsoft.com/office/officeart/2005/8/layout/hierarchy2#1"/>
    <dgm:cxn modelId="{8AFDECD4-E388-401D-8617-17F332395538}" type="presParOf" srcId="{0971C3E3-D894-E847-89E8-F25D93DE96C5}" destId="{0829431A-A321-EB42-8FE7-F9B5DE313B3A}" srcOrd="1" destOrd="1" presId="urn:microsoft.com/office/officeart/2005/8/layout/hierarchy2#1"/>
    <dgm:cxn modelId="{7F144BFB-1D9A-4716-ADD5-47A398771616}" type="presParOf" srcId="{0829431A-A321-EB42-8FE7-F9B5DE313B3A}" destId="{318245C0-6330-3143-A8C7-1368898517A6}" srcOrd="0" destOrd="1" presId="urn:microsoft.com/office/officeart/2005/8/layout/hierarchy2#1"/>
    <dgm:cxn modelId="{997606FE-4065-4607-B94D-DA9677404447}" type="presOf" srcId="{D0C3EC44-F194-AE4B-A26F-974093290709}" destId="{318245C0-6330-3143-A8C7-1368898517A6}" srcOrd="0" destOrd="0" presId="urn:microsoft.com/office/officeart/2005/8/layout/hierarchy2#1"/>
    <dgm:cxn modelId="{DCBAB0B2-119D-4975-89F5-5FC9A0C4236B}" type="presParOf" srcId="{0829431A-A321-EB42-8FE7-F9B5DE313B3A}" destId="{A1D515A1-D70C-2D43-985D-7C97BD4D670D}" srcOrd="1" destOrd="1" presId="urn:microsoft.com/office/officeart/2005/8/layout/hierarchy2#1"/>
    <dgm:cxn modelId="{FA4997D4-A329-4C41-A333-69A6FE3EA3E2}" type="presParOf" srcId="{A1D515A1-D70C-2D43-985D-7C97BD4D670D}" destId="{3D9B5598-C3BB-CB44-8FF2-72AE061C9446}" srcOrd="0" destOrd="1" presId="urn:microsoft.com/office/officeart/2005/8/layout/hierarchy2#1"/>
    <dgm:cxn modelId="{2AF02E31-4697-4A35-8D2D-4FD501A4016A}" type="presOf" srcId="{09765776-E12D-2046-92A1-1CD2264F3DA4}" destId="{3D9B5598-C3BB-CB44-8FF2-72AE061C9446}" srcOrd="0" destOrd="0" presId="urn:microsoft.com/office/officeart/2005/8/layout/hierarchy2#1"/>
    <dgm:cxn modelId="{6A2A62CF-192A-4E88-A9A7-F872AF6D17F9}" type="presParOf" srcId="{3D9B5598-C3BB-CB44-8FF2-72AE061C9446}" destId="{1BD40829-B2B7-4449-8700-90511EF9FBA1}" srcOrd="0" destOrd="0" presId="urn:microsoft.com/office/officeart/2005/8/layout/hierarchy2#1"/>
    <dgm:cxn modelId="{3948E9C1-312F-4B61-BB54-3FDB41017AA2}" type="presOf" srcId="{09765776-E12D-2046-92A1-1CD2264F3DA4}" destId="{1BD40829-B2B7-4449-8700-90511EF9FBA1}" srcOrd="1" destOrd="0" presId="urn:microsoft.com/office/officeart/2005/8/layout/hierarchy2#1"/>
    <dgm:cxn modelId="{BADFAE16-CE7A-4CDD-B37B-DEE00FD43960}" type="presParOf" srcId="{A1D515A1-D70C-2D43-985D-7C97BD4D670D}" destId="{246E0662-DD0D-254E-87D9-BBA91D786A69}" srcOrd="1" destOrd="1" presId="urn:microsoft.com/office/officeart/2005/8/layout/hierarchy2#1"/>
    <dgm:cxn modelId="{8DCEE1B6-F91D-485B-BD90-7C1AAAD47622}" type="presParOf" srcId="{246E0662-DD0D-254E-87D9-BBA91D786A69}" destId="{B660C28F-8809-BE48-BFF9-32EB1542B56B}" srcOrd="0" destOrd="1" presId="urn:microsoft.com/office/officeart/2005/8/layout/hierarchy2#1"/>
    <dgm:cxn modelId="{28F0F3B8-8650-40A6-B381-A3FB4925E052}" type="presOf" srcId="{7E4FE08D-2D04-7149-A1EF-39162921B7F8}" destId="{B660C28F-8809-BE48-BFF9-32EB1542B56B}" srcOrd="0" destOrd="0" presId="urn:microsoft.com/office/officeart/2005/8/layout/hierarchy2#1"/>
    <dgm:cxn modelId="{6E8F3547-3108-46BF-B4BF-44A1E3D35CC8}" type="presParOf" srcId="{246E0662-DD0D-254E-87D9-BBA91D786A69}" destId="{6D27DFC1-37C4-7E4F-967D-8076B1D04176}" srcOrd="1" destOrd="1" presId="urn:microsoft.com/office/officeart/2005/8/layout/hierarchy2#1"/>
    <dgm:cxn modelId="{20DC3D7D-C4B4-4675-91F1-69D2EECE19D3}" type="presParOf" srcId="{0971C3E3-D894-E847-89E8-F25D93DE96C5}" destId="{2E5335CB-E3D0-7148-A2F7-C0D18CAEB60C}" srcOrd="2" destOrd="1" presId="urn:microsoft.com/office/officeart/2005/8/layout/hierarchy2#1"/>
    <dgm:cxn modelId="{055A8237-BCC8-4D2F-8BB4-6BB8743FFD73}" type="presOf" srcId="{2A0A955F-61DB-6546-A91C-C44B162F72F2}" destId="{2E5335CB-E3D0-7148-A2F7-C0D18CAEB60C}" srcOrd="0" destOrd="0" presId="urn:microsoft.com/office/officeart/2005/8/layout/hierarchy2#1"/>
    <dgm:cxn modelId="{1AC44AEC-E866-4A57-8CC8-777CB97CD555}" type="presParOf" srcId="{2E5335CB-E3D0-7148-A2F7-C0D18CAEB60C}" destId="{BC5CC9FB-0477-7F48-A16A-CFB4BD1C23C5}" srcOrd="0" destOrd="2" presId="urn:microsoft.com/office/officeart/2005/8/layout/hierarchy2#1"/>
    <dgm:cxn modelId="{38FB7ECE-282A-437B-AD82-43DDB6B9258A}" type="presOf" srcId="{2A0A955F-61DB-6546-A91C-C44B162F72F2}" destId="{BC5CC9FB-0477-7F48-A16A-CFB4BD1C23C5}" srcOrd="1" destOrd="0" presId="urn:microsoft.com/office/officeart/2005/8/layout/hierarchy2#1"/>
    <dgm:cxn modelId="{1AD33B2F-DF9F-467A-94E2-A69A6C5BA36A}" type="presParOf" srcId="{0971C3E3-D894-E847-89E8-F25D93DE96C5}" destId="{CCBBC547-097B-7E40-B1B7-6B7D0F5A5B7B}" srcOrd="3" destOrd="1" presId="urn:microsoft.com/office/officeart/2005/8/layout/hierarchy2#1"/>
    <dgm:cxn modelId="{74828165-9ACA-447C-B13B-2873E8958349}" type="presParOf" srcId="{CCBBC547-097B-7E40-B1B7-6B7D0F5A5B7B}" destId="{BA7589C6-4F6B-6243-8018-31C7803411D1}" srcOrd="0" destOrd="3" presId="urn:microsoft.com/office/officeart/2005/8/layout/hierarchy2#1"/>
    <dgm:cxn modelId="{1BA22DAF-D500-4EBC-B98E-0749D0E7C31C}" type="presOf" srcId="{D452102A-7D84-A041-BD70-F2613AFC7FA7}" destId="{BA7589C6-4F6B-6243-8018-31C7803411D1}" srcOrd="0" destOrd="0" presId="urn:microsoft.com/office/officeart/2005/8/layout/hierarchy2#1"/>
    <dgm:cxn modelId="{A6DBB332-970B-447B-A6AE-608AD6A42AFA}" type="presParOf" srcId="{CCBBC547-097B-7E40-B1B7-6B7D0F5A5B7B}" destId="{5873F6A6-7278-9242-B41C-E605B72B6749}" srcOrd="1" destOrd="3" presId="urn:microsoft.com/office/officeart/2005/8/layout/hierarchy2#1"/>
    <dgm:cxn modelId="{FC64F7DE-F883-4614-8F59-EF92878C0B27}" type="presParOf" srcId="{5873F6A6-7278-9242-B41C-E605B72B6749}" destId="{994D477D-0030-419A-AADA-3FCBEC478EBB}" srcOrd="0" destOrd="1" presId="urn:microsoft.com/office/officeart/2005/8/layout/hierarchy2#1"/>
    <dgm:cxn modelId="{268CFDD0-3F5E-45DB-84F8-732B33EFDC1B}" type="presOf" srcId="{490594E8-06C6-443A-BF64-DF2B7DD8D275}" destId="{994D477D-0030-419A-AADA-3FCBEC478EBB}" srcOrd="0" destOrd="0" presId="urn:microsoft.com/office/officeart/2005/8/layout/hierarchy2#1"/>
    <dgm:cxn modelId="{4056EFA3-A9D9-471C-B435-8CB2734A1CDD}" type="presParOf" srcId="{994D477D-0030-419A-AADA-3FCBEC478EBB}" destId="{2E916950-4C48-44D4-BB81-5D4C0093F3D0}" srcOrd="0" destOrd="0" presId="urn:microsoft.com/office/officeart/2005/8/layout/hierarchy2#1"/>
    <dgm:cxn modelId="{CEFDAE48-2D27-4AD7-866E-13221000EEEB}" type="presOf" srcId="{490594E8-06C6-443A-BF64-DF2B7DD8D275}" destId="{2E916950-4C48-44D4-BB81-5D4C0093F3D0}" srcOrd="1" destOrd="0" presId="urn:microsoft.com/office/officeart/2005/8/layout/hierarchy2#1"/>
    <dgm:cxn modelId="{DBFBC476-F98B-4BB5-A1A5-99C153D89EFF}" type="presParOf" srcId="{5873F6A6-7278-9242-B41C-E605B72B6749}" destId="{139AAB37-6DA4-4D96-A550-51C839859151}" srcOrd="1" destOrd="1" presId="urn:microsoft.com/office/officeart/2005/8/layout/hierarchy2#1"/>
    <dgm:cxn modelId="{66B8DD12-F578-4238-8C12-FF8A102F1B68}" type="presParOf" srcId="{139AAB37-6DA4-4D96-A550-51C839859151}" destId="{F9B8A02F-C019-43B5-A175-E687B868E83E}" srcOrd="0" destOrd="1" presId="urn:microsoft.com/office/officeart/2005/8/layout/hierarchy2#1"/>
    <dgm:cxn modelId="{E72C2C96-67F9-401F-B8AF-1DA7B08C5275}" type="presOf" srcId="{02F41609-7E53-4AED-B06B-6E7389430855}" destId="{F9B8A02F-C019-43B5-A175-E687B868E83E}" srcOrd="0" destOrd="0" presId="urn:microsoft.com/office/officeart/2005/8/layout/hierarchy2#1"/>
    <dgm:cxn modelId="{C342F0CA-A022-4F78-8644-4FECE5CFFC89}" type="presParOf" srcId="{139AAB37-6DA4-4D96-A550-51C839859151}" destId="{AAF241F7-1189-4BDE-83BA-606DFBAFF06E}" srcOrd="1" destOrd="1" presId="urn:microsoft.com/office/officeart/2005/8/layout/hierarchy2#1"/>
    <dgm:cxn modelId="{AFDE2FB0-DCEC-4E85-ADDD-F4E55B6E77CE}" type="presParOf" srcId="{D9E41950-B06D-5A41-ABED-02A719E24EC6}" destId="{8E3C867F-0690-46D5-A2EA-5F5376878C86}" srcOrd="4" destOrd="1" presId="urn:microsoft.com/office/officeart/2005/8/layout/hierarchy2#1"/>
    <dgm:cxn modelId="{03BD0E34-2582-491E-8D63-0B3B4D399697}" type="presOf" srcId="{7069B18A-3487-4F97-8603-976235C98EAD}" destId="{8E3C867F-0690-46D5-A2EA-5F5376878C86}" srcOrd="0" destOrd="0" presId="urn:microsoft.com/office/officeart/2005/8/layout/hierarchy2#1"/>
    <dgm:cxn modelId="{2D743AB5-7863-4509-90B6-29665CE8953D}" type="presParOf" srcId="{8E3C867F-0690-46D5-A2EA-5F5376878C86}" destId="{0EFA3264-6BB5-4321-A089-52AAFF6B7654}" srcOrd="0" destOrd="4" presId="urn:microsoft.com/office/officeart/2005/8/layout/hierarchy2#1"/>
    <dgm:cxn modelId="{AACD545A-072D-44AB-861B-6E8CC28D2CCF}" type="presOf" srcId="{7069B18A-3487-4F97-8603-976235C98EAD}" destId="{0EFA3264-6BB5-4321-A089-52AAFF6B7654}" srcOrd="1" destOrd="0" presId="urn:microsoft.com/office/officeart/2005/8/layout/hierarchy2#1"/>
    <dgm:cxn modelId="{7B8EDB74-284D-4CC6-959C-F5A63C0BD202}" type="presParOf" srcId="{D9E41950-B06D-5A41-ABED-02A719E24EC6}" destId="{EF7515EC-E7E6-4DB5-A1BE-0269729DD605}" srcOrd="5" destOrd="1" presId="urn:microsoft.com/office/officeart/2005/8/layout/hierarchy2#1"/>
    <dgm:cxn modelId="{B0B26D33-D213-4D92-90C1-5516BFA482C3}" type="presParOf" srcId="{EF7515EC-E7E6-4DB5-A1BE-0269729DD605}" destId="{8BD015F9-513D-4120-89FB-E5350355BDAC}" srcOrd="0" destOrd="5" presId="urn:microsoft.com/office/officeart/2005/8/layout/hierarchy2#1"/>
    <dgm:cxn modelId="{F0640F29-A722-4E1D-AC24-C34820C3CC93}" type="presOf" srcId="{9C249549-B195-42BF-B7BE-957821E6C1B5}" destId="{8BD015F9-513D-4120-89FB-E5350355BDAC}" srcOrd="0" destOrd="0" presId="urn:microsoft.com/office/officeart/2005/8/layout/hierarchy2#1"/>
    <dgm:cxn modelId="{196AB09D-B8AA-429C-A7E2-164DEBC5E55C}" type="presParOf" srcId="{EF7515EC-E7E6-4DB5-A1BE-0269729DD605}" destId="{2324E4EF-5025-41E8-978B-C5B2B3539FC8}" srcOrd="1" destOrd="5" presId="urn:microsoft.com/office/officeart/2005/8/layout/hierarchy2#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Group 1"/>
      <dsp:cNvGrpSpPr/>
    </dsp:nvGrpSpPr>
    <dsp:grpSpPr>
      <a:xfrm>
        <a:off x="0" y="0"/>
        <a:ext cx="10916505" cy="5443698"/>
        <a:chOff x="0" y="0"/>
        <a:chExt cx="10916505" cy="5443698"/>
      </a:xfrm>
    </dsp:grpSpPr>
    <dsp:sp modelId="{DCC4E94F-9048-C242-8EB8-5BB95429D0A6}">
      <dsp:nvSpPr>
        <dsp:cNvPr id="3" name="Rounded Rectangle 2"/>
        <dsp:cNvSpPr/>
      </dsp:nvSpPr>
      <dsp:spPr bwMode="white">
        <a:xfrm>
          <a:off x="0" y="2613389"/>
          <a:ext cx="1768640" cy="884320"/>
        </a:xfrm>
        <a:prstGeom prst="roundRect">
          <a:avLst>
            <a:gd name="adj" fmla="val 10000"/>
          </a:avLst>
        </a:prstGeom>
      </dsp:spPr>
      <dsp:style>
        <a:lnRef idx="0">
          <a:schemeClr val="accent1">
            <a:shade val="80000"/>
          </a:schemeClr>
        </a:lnRef>
        <a:fillRef idx="3">
          <a:schemeClr val="lt1"/>
        </a:fillRef>
        <a:effectRef idx="3">
          <a:scrgbClr r="0" g="0" b="0"/>
        </a:effectRef>
        <a:fontRef idx="minor">
          <a:schemeClr val="lt1"/>
        </a:fontRef>
      </dsp:style>
      <dsp:txBody>
        <a:bodyPr vert="horz" wrap="square" lIns="11430" tIns="11430" rIns="11430" bIns="11430" anchor="ctr"/>
        <a:lstStyle>
          <a:lvl1pPr algn="ctr">
            <a:defRPr sz="1900"/>
          </a:lvl1pPr>
          <a:lvl2pPr marL="114300" indent="-114300" algn="ctr">
            <a:defRPr sz="1400"/>
          </a:lvl2pPr>
          <a:lvl3pPr marL="228600" indent="-114300" algn="ctr">
            <a:defRPr sz="1400"/>
          </a:lvl3pPr>
          <a:lvl4pPr marL="342900" indent="-114300" algn="ctr">
            <a:defRPr sz="1400"/>
          </a:lvl4pPr>
          <a:lvl5pPr marL="457200" indent="-114300" algn="ctr">
            <a:defRPr sz="1400"/>
          </a:lvl5pPr>
          <a:lvl6pPr marL="571500" indent="-114300" algn="ctr">
            <a:defRPr sz="1400"/>
          </a:lvl6pPr>
          <a:lvl7pPr marL="685800" indent="-114300" algn="ctr">
            <a:defRPr sz="1400"/>
          </a:lvl7pPr>
          <a:lvl8pPr marL="800100" indent="-114300" algn="ctr">
            <a:defRPr sz="1400"/>
          </a:lvl8pPr>
          <a:lvl9pPr marL="914400" indent="-114300" algn="ctr">
            <a:defRPr sz="14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800" b="0">
              <a:solidFill>
                <a:schemeClr val="bg2">
                  <a:lumMod val="10000"/>
                </a:schemeClr>
              </a:solidFill>
              <a:latin typeface="+mn-ea"/>
              <a:ea typeface="+mn-ea"/>
            </a:rPr>
            <a:t>Our work</a:t>
          </a:r>
          <a:endParaRPr lang="zh-CN" altLang="en-US" sz="1800" b="0" dirty="0">
            <a:solidFill>
              <a:schemeClr val="bg2">
                <a:lumMod val="10000"/>
              </a:schemeClr>
            </a:solidFill>
            <a:latin typeface="+mn-ea"/>
            <a:ea typeface="+mn-ea"/>
          </a:endParaRPr>
        </a:p>
      </dsp:txBody>
      <dsp:txXfrm>
        <a:off x="0" y="2613389"/>
        <a:ext cx="1768640" cy="884320"/>
      </dsp:txXfrm>
    </dsp:sp>
    <dsp:sp modelId="{B48073BA-5F85-2945-B6E3-5FB95581BB35}">
      <dsp:nvSpPr>
        <dsp:cNvPr id="4" name="Freeform 3"/>
        <dsp:cNvSpPr/>
      </dsp:nvSpPr>
      <dsp:spPr bwMode="white">
        <a:xfrm>
          <a:off x="1238853" y="2231315"/>
          <a:ext cx="1767029" cy="29241"/>
        </a:xfrm>
        <a:custGeom>
          <a:avLst/>
          <a:gdLst/>
          <a:ahLst/>
          <a:cxnLst/>
          <a:pathLst>
            <a:path w="2783" h="46">
              <a:moveTo>
                <a:pt x="834" y="1298"/>
              </a:moveTo>
              <a:lnTo>
                <a:pt x="1948" y="-1252"/>
              </a:lnTo>
            </a:path>
          </a:pathLst>
        </a:custGeom>
      </dsp:spPr>
      <dsp:style>
        <a:lnRef idx="2">
          <a:schemeClr val="accent1">
            <a:shade val="6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Body>
        <a:bodyPr lIns="12700" tIns="0" rIns="12700" bIns="0" anchor="ctr"/>
        <a:lstStyle>
          <a:lvl1pPr algn="ctr">
            <a:defRPr sz="5500"/>
          </a:lvl1pPr>
          <a:lvl2pPr marL="285750" indent="-285750" algn="ctr">
            <a:defRPr sz="4200"/>
          </a:lvl2pPr>
          <a:lvl3pPr marL="571500" indent="-285750" algn="ctr">
            <a:defRPr sz="4200"/>
          </a:lvl3pPr>
          <a:lvl4pPr marL="857250" indent="-285750" algn="ctr">
            <a:defRPr sz="4200"/>
          </a:lvl4pPr>
          <a:lvl5pPr marL="1143000" indent="-285750" algn="ctr">
            <a:defRPr sz="4200"/>
          </a:lvl5pPr>
          <a:lvl6pPr marL="1428750" indent="-285750" algn="ctr">
            <a:defRPr sz="4200"/>
          </a:lvl6pPr>
          <a:lvl7pPr marL="1714500" indent="-285750" algn="ctr">
            <a:defRPr sz="4200"/>
          </a:lvl7pPr>
          <a:lvl8pPr marL="2000250" indent="-285750" algn="ctr">
            <a:defRPr sz="4200"/>
          </a:lvl8pPr>
          <a:lvl9pPr marL="2286000" indent="-285750" algn="ctr">
            <a:defRPr sz="42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zh-CN" altLang="en-US" sz="1800" b="0">
            <a:solidFill>
              <a:schemeClr val="bg2">
                <a:lumMod val="10000"/>
              </a:schemeClr>
            </a:solidFill>
            <a:latin typeface="+mn-ea"/>
            <a:ea typeface="+mn-ea"/>
          </a:endParaRPr>
        </a:p>
      </dsp:txBody>
      <dsp:txXfrm>
        <a:off x="1238853" y="2231315"/>
        <a:ext cx="1767029" cy="29241"/>
      </dsp:txXfrm>
    </dsp:sp>
    <dsp:sp modelId="{F049166E-3F2B-874C-AC25-A1B5CB017EDF}">
      <dsp:nvSpPr>
        <dsp:cNvPr id="5" name="Rounded Rectangle 4"/>
        <dsp:cNvSpPr/>
      </dsp:nvSpPr>
      <dsp:spPr bwMode="white">
        <a:xfrm>
          <a:off x="2476096" y="994162"/>
          <a:ext cx="1768640" cy="884320"/>
        </a:xfrm>
        <a:prstGeom prst="roundRect">
          <a:avLst>
            <a:gd name="adj" fmla="val 10000"/>
          </a:avLst>
        </a:prstGeom>
      </dsp:spPr>
      <dsp:style>
        <a:lnRef idx="0">
          <a:schemeClr val="accent1">
            <a:shade val="80000"/>
          </a:schemeClr>
        </a:lnRef>
        <a:fillRef idx="3">
          <a:schemeClr val="lt1"/>
        </a:fillRef>
        <a:effectRef idx="3">
          <a:scrgbClr r="0" g="0" b="0"/>
        </a:effectRef>
        <a:fontRef idx="minor">
          <a:schemeClr val="lt1"/>
        </a:fontRef>
      </dsp:style>
      <dsp:txBody>
        <a:bodyPr vert="horz" wrap="square" lIns="12065" tIns="12065" rIns="12065" bIns="12065" anchor="ctr"/>
        <a:lstStyle>
          <a:lvl1pPr algn="ctr">
            <a:defRPr sz="1900"/>
          </a:lvl1pPr>
          <a:lvl2pPr marL="114300" indent="-114300" algn="ctr">
            <a:defRPr sz="1400"/>
          </a:lvl2pPr>
          <a:lvl3pPr marL="228600" indent="-114300" algn="ctr">
            <a:defRPr sz="1400"/>
          </a:lvl3pPr>
          <a:lvl4pPr marL="342900" indent="-114300" algn="ctr">
            <a:defRPr sz="1400"/>
          </a:lvl4pPr>
          <a:lvl5pPr marL="457200" indent="-114300" algn="ctr">
            <a:defRPr sz="1400"/>
          </a:lvl5pPr>
          <a:lvl6pPr marL="571500" indent="-114300" algn="ctr">
            <a:defRPr sz="1400"/>
          </a:lvl6pPr>
          <a:lvl7pPr marL="685800" indent="-114300" algn="ctr">
            <a:defRPr sz="1400"/>
          </a:lvl7pPr>
          <a:lvl8pPr marL="800100" indent="-114300" algn="ctr">
            <a:defRPr sz="1400"/>
          </a:lvl8pPr>
          <a:lvl9pPr marL="914400" indent="-114300" algn="ctr">
            <a:defRPr sz="14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>
              <a:solidFill>
                <a:srgbClr val="2F2E41"/>
              </a:solidFill>
            </a:rPr>
            <a:t>Virtual Dataset</a:t>
          </a:r>
          <a:endParaRPr lang="en-US">
            <a:solidFill>
              <a:srgbClr val="2F2E41"/>
            </a:solidFill>
          </a:endParaRPr>
        </a:p>
      </dsp:txBody>
      <dsp:txXfrm>
        <a:off x="2476096" y="994162"/>
        <a:ext cx="1768640" cy="884320"/>
      </dsp:txXfrm>
    </dsp:sp>
    <dsp:sp modelId="{4CEFEED4-0EC9-4B4A-825A-89F2529F0A18}">
      <dsp:nvSpPr>
        <dsp:cNvPr id="6" name="Freeform 5"/>
        <dsp:cNvSpPr/>
      </dsp:nvSpPr>
      <dsp:spPr bwMode="white">
        <a:xfrm>
          <a:off x="4072725" y="1032758"/>
          <a:ext cx="1051477" cy="29241"/>
        </a:xfrm>
        <a:custGeom>
          <a:avLst/>
          <a:gdLst/>
          <a:ahLst/>
          <a:cxnLst/>
          <a:pathLst>
            <a:path w="1656" h="46">
              <a:moveTo>
                <a:pt x="271" y="636"/>
              </a:moveTo>
              <a:lnTo>
                <a:pt x="1385" y="-589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Body>
        <a:bodyPr lIns="12700" tIns="0" rIns="12700" bIns="0" anchor="ctr"/>
        <a:lstStyle>
          <a:lvl1pPr algn="ctr">
            <a:defRPr sz="5500"/>
          </a:lvl1pPr>
          <a:lvl2pPr marL="285750" indent="-285750" algn="ctr">
            <a:defRPr sz="4200"/>
          </a:lvl2pPr>
          <a:lvl3pPr marL="571500" indent="-285750" algn="ctr">
            <a:defRPr sz="4200"/>
          </a:lvl3pPr>
          <a:lvl4pPr marL="857250" indent="-285750" algn="ctr">
            <a:defRPr sz="4200"/>
          </a:lvl4pPr>
          <a:lvl5pPr marL="1143000" indent="-285750" algn="ctr">
            <a:defRPr sz="4200"/>
          </a:lvl5pPr>
          <a:lvl6pPr marL="1428750" indent="-285750" algn="ctr">
            <a:defRPr sz="4200"/>
          </a:lvl6pPr>
          <a:lvl7pPr marL="1714500" indent="-285750" algn="ctr">
            <a:defRPr sz="4200"/>
          </a:lvl7pPr>
          <a:lvl8pPr marL="2000250" indent="-285750" algn="ctr">
            <a:defRPr sz="4200"/>
          </a:lvl8pPr>
          <a:lvl9pPr marL="2286000" indent="-285750" algn="ctr">
            <a:defRPr sz="42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zh-CN" altLang="en-US" sz="1800" b="0">
            <a:solidFill>
              <a:schemeClr val="bg2">
                <a:lumMod val="10000"/>
              </a:schemeClr>
            </a:solidFill>
            <a:latin typeface="+mn-ea"/>
            <a:ea typeface="+mn-ea"/>
          </a:endParaRPr>
        </a:p>
      </dsp:txBody>
      <dsp:txXfrm>
        <a:off x="4072725" y="1032758"/>
        <a:ext cx="1051477" cy="29241"/>
      </dsp:txXfrm>
    </dsp:sp>
    <dsp:sp modelId="{5D7436E9-9220-CD49-8F53-301F7F6B8C30}">
      <dsp:nvSpPr>
        <dsp:cNvPr id="7" name="Rounded Rectangle 6"/>
        <dsp:cNvSpPr/>
      </dsp:nvSpPr>
      <dsp:spPr bwMode="white">
        <a:xfrm>
          <a:off x="4952192" y="326761"/>
          <a:ext cx="2772219" cy="663346"/>
        </a:xfrm>
        <a:prstGeom prst="roundRect">
          <a:avLst>
            <a:gd name="adj" fmla="val 10000"/>
          </a:avLst>
        </a:prstGeom>
      </dsp:spPr>
      <dsp:style>
        <a:lnRef idx="0">
          <a:schemeClr val="accent1">
            <a:shade val="80000"/>
          </a:schemeClr>
        </a:lnRef>
        <a:fillRef idx="3">
          <a:schemeClr val="lt1"/>
        </a:fillRef>
        <a:effectRef idx="3">
          <a:scrgbClr r="0" g="0" b="0"/>
        </a:effectRef>
        <a:fontRef idx="minor">
          <a:schemeClr val="lt1"/>
        </a:fontRef>
      </dsp:style>
      <dsp:txBody>
        <a:bodyPr vert="horz" wrap="square" lIns="11430" tIns="11430" rIns="11430" bIns="11430" anchor="ctr"/>
        <a:lstStyle>
          <a:lvl1pPr algn="ctr">
            <a:defRPr sz="1900"/>
          </a:lvl1pPr>
          <a:lvl2pPr marL="114300" indent="-114300" algn="ctr">
            <a:defRPr sz="1400"/>
          </a:lvl2pPr>
          <a:lvl3pPr marL="228600" indent="-114300" algn="ctr">
            <a:defRPr sz="1400"/>
          </a:lvl3pPr>
          <a:lvl4pPr marL="342900" indent="-114300" algn="ctr">
            <a:defRPr sz="1400"/>
          </a:lvl4pPr>
          <a:lvl5pPr marL="457200" indent="-114300" algn="ctr">
            <a:defRPr sz="1400"/>
          </a:lvl5pPr>
          <a:lvl6pPr marL="571500" indent="-114300" algn="ctr">
            <a:defRPr sz="1400"/>
          </a:lvl6pPr>
          <a:lvl7pPr marL="685800" indent="-114300" algn="ctr">
            <a:defRPr sz="1400"/>
          </a:lvl7pPr>
          <a:lvl8pPr marL="800100" indent="-114300" algn="ctr">
            <a:defRPr sz="1400"/>
          </a:lvl8pPr>
          <a:lvl9pPr marL="914400" indent="-114300" algn="ctr">
            <a:defRPr sz="14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800" b="0">
              <a:solidFill>
                <a:schemeClr val="bg2">
                  <a:lumMod val="10000"/>
                </a:schemeClr>
              </a:solidFill>
              <a:latin typeface="+mn-ea"/>
              <a:ea typeface="+mn-ea"/>
            </a:rPr>
            <a:t>Export of virtual video</a:t>
          </a:r>
          <a:endParaRPr lang="en-US" altLang="zh-CN" sz="1800" b="0" dirty="0">
            <a:solidFill>
              <a:schemeClr val="bg2">
                <a:lumMod val="10000"/>
              </a:schemeClr>
            </a:solidFill>
            <a:latin typeface="+mn-ea"/>
            <a:ea typeface="+mn-ea"/>
          </a:endParaRPr>
        </a:p>
      </dsp:txBody>
      <dsp:txXfrm>
        <a:off x="4952192" y="326761"/>
        <a:ext cx="2772219" cy="663346"/>
      </dsp:txXfrm>
    </dsp:sp>
    <dsp:sp modelId="{B1598F4A-0515-EB43-8308-55623A222A55}">
      <dsp:nvSpPr>
        <dsp:cNvPr id="8" name="Freeform 7"/>
        <dsp:cNvSpPr/>
      </dsp:nvSpPr>
      <dsp:spPr bwMode="white">
        <a:xfrm>
          <a:off x="4244620" y="1430755"/>
          <a:ext cx="707688" cy="29241"/>
        </a:xfrm>
        <a:custGeom>
          <a:avLst/>
          <a:gdLst/>
          <a:ahLst/>
          <a:cxnLst/>
          <a:pathLst>
            <a:path w="1114" h="46">
              <a:moveTo>
                <a:pt x="0" y="9"/>
              </a:moveTo>
              <a:lnTo>
                <a:pt x="1114" y="37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Body>
        <a:bodyPr lIns="12700" tIns="0" rIns="12700" bIns="0" anchor="ctr"/>
        <a:lstStyle>
          <a:lvl1pPr algn="ctr">
            <a:defRPr sz="5500"/>
          </a:lvl1pPr>
          <a:lvl2pPr marL="285750" indent="-285750" algn="ctr">
            <a:defRPr sz="4200"/>
          </a:lvl2pPr>
          <a:lvl3pPr marL="571500" indent="-285750" algn="ctr">
            <a:defRPr sz="4200"/>
          </a:lvl3pPr>
          <a:lvl4pPr marL="857250" indent="-285750" algn="ctr">
            <a:defRPr sz="4200"/>
          </a:lvl4pPr>
          <a:lvl5pPr marL="1143000" indent="-285750" algn="ctr">
            <a:defRPr sz="4200"/>
          </a:lvl5pPr>
          <a:lvl6pPr marL="1428750" indent="-285750" algn="ctr">
            <a:defRPr sz="4200"/>
          </a:lvl6pPr>
          <a:lvl7pPr marL="1714500" indent="-285750" algn="ctr">
            <a:defRPr sz="4200"/>
          </a:lvl7pPr>
          <a:lvl8pPr marL="2000250" indent="-285750" algn="ctr">
            <a:defRPr sz="4200"/>
          </a:lvl8pPr>
          <a:lvl9pPr marL="2286000" indent="-285750" algn="ctr">
            <a:defRPr sz="42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zh-CN" altLang="en-US" sz="1800" b="0">
            <a:solidFill>
              <a:schemeClr val="bg2">
                <a:lumMod val="10000"/>
              </a:schemeClr>
            </a:solidFill>
            <a:latin typeface="+mn-ea"/>
            <a:ea typeface="+mn-ea"/>
          </a:endParaRPr>
        </a:p>
      </dsp:txBody>
      <dsp:txXfrm>
        <a:off x="4244620" y="1430755"/>
        <a:ext cx="707688" cy="29241"/>
      </dsp:txXfrm>
    </dsp:sp>
    <dsp:sp modelId="{9C83FC70-3E3D-B047-B808-4CC049A8C48A}">
      <dsp:nvSpPr>
        <dsp:cNvPr id="9" name="Rounded Rectangle 8"/>
        <dsp:cNvSpPr/>
      </dsp:nvSpPr>
      <dsp:spPr bwMode="white">
        <a:xfrm>
          <a:off x="4952192" y="1122755"/>
          <a:ext cx="3016804" cy="663346"/>
        </a:xfrm>
        <a:prstGeom prst="roundRect">
          <a:avLst>
            <a:gd name="adj" fmla="val 10000"/>
          </a:avLst>
        </a:prstGeom>
      </dsp:spPr>
      <dsp:style>
        <a:lnRef idx="0">
          <a:schemeClr val="accent1">
            <a:shade val="80000"/>
          </a:schemeClr>
        </a:lnRef>
        <a:fillRef idx="3">
          <a:schemeClr val="lt1"/>
        </a:fillRef>
        <a:effectRef idx="3">
          <a:scrgbClr r="0" g="0" b="0"/>
        </a:effectRef>
        <a:fontRef idx="minor">
          <a:schemeClr val="lt1"/>
        </a:fontRef>
      </dsp:style>
      <dsp:txBody>
        <a:bodyPr vert="horz" wrap="square" lIns="11430" tIns="11430" rIns="11430" bIns="11430" anchor="ctr"/>
        <a:lstStyle>
          <a:lvl1pPr algn="ctr">
            <a:defRPr sz="1900"/>
          </a:lvl1pPr>
          <a:lvl2pPr marL="114300" indent="-114300" algn="ctr">
            <a:defRPr sz="1400"/>
          </a:lvl2pPr>
          <a:lvl3pPr marL="228600" indent="-114300" algn="ctr">
            <a:defRPr sz="1400"/>
          </a:lvl3pPr>
          <a:lvl4pPr marL="342900" indent="-114300" algn="ctr">
            <a:defRPr sz="1400"/>
          </a:lvl4pPr>
          <a:lvl5pPr marL="457200" indent="-114300" algn="ctr">
            <a:defRPr sz="1400"/>
          </a:lvl5pPr>
          <a:lvl6pPr marL="571500" indent="-114300" algn="ctr">
            <a:defRPr sz="1400"/>
          </a:lvl6pPr>
          <a:lvl7pPr marL="685800" indent="-114300" algn="ctr">
            <a:defRPr sz="1400"/>
          </a:lvl7pPr>
          <a:lvl8pPr marL="800100" indent="-114300" algn="ctr">
            <a:defRPr sz="1400"/>
          </a:lvl8pPr>
          <a:lvl9pPr marL="914400" indent="-114300" algn="ctr">
            <a:defRPr sz="14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800" b="0" dirty="0">
              <a:solidFill>
                <a:srgbClr val="C00000"/>
              </a:solidFill>
              <a:latin typeface="+mn-ea"/>
              <a:ea typeface="+mn-ea"/>
            </a:rPr>
            <a:t>Export of Ground</a:t>
          </a:r>
          <a:r>
            <a:rPr lang="zh-CN" altLang="en-US" sz="1800" b="0" dirty="0">
              <a:solidFill>
                <a:srgbClr val="C00000"/>
              </a:solidFill>
              <a:latin typeface="+mn-ea"/>
              <a:ea typeface="+mn-ea"/>
            </a:rPr>
            <a:t> </a:t>
          </a:r>
          <a:r>
            <a:rPr lang="en-US" altLang="zh-CN" sz="1800" b="0" dirty="0">
              <a:solidFill>
                <a:srgbClr val="C00000"/>
              </a:solidFill>
              <a:latin typeface="+mn-ea"/>
              <a:ea typeface="+mn-ea"/>
            </a:rPr>
            <a:t>Truth of the video</a:t>
          </a:r>
          <a:endParaRPr sz="1900">
            <a:solidFill>
              <a:schemeClr val="dk1"/>
            </a:solidFill>
          </a:endParaRPr>
        </a:p>
      </dsp:txBody>
      <dsp:txXfrm>
        <a:off x="4952192" y="1122755"/>
        <a:ext cx="3016804" cy="663346"/>
      </dsp:txXfrm>
    </dsp:sp>
    <dsp:sp modelId="{A7B8B06E-DA3D-5849-9C9C-72202633EC4D}">
      <dsp:nvSpPr>
        <dsp:cNvPr id="10" name="Freeform 9"/>
        <dsp:cNvSpPr/>
      </dsp:nvSpPr>
      <dsp:spPr bwMode="white">
        <a:xfrm>
          <a:off x="4067321" y="1850813"/>
          <a:ext cx="1215307" cy="29241"/>
        </a:xfrm>
        <a:custGeom>
          <a:avLst/>
          <a:gdLst/>
          <a:ahLst/>
          <a:cxnLst/>
          <a:pathLst>
            <a:path w="1914" h="46">
              <a:moveTo>
                <a:pt x="279" y="-653"/>
              </a:moveTo>
              <a:lnTo>
                <a:pt x="1634" y="699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Body>
        <a:bodyPr lIns="12700" tIns="0" rIns="12700" bIns="0" anchor="ctr"/>
        <a:lstStyle>
          <a:lvl1pPr algn="ctr">
            <a:defRPr sz="5500"/>
          </a:lvl1pPr>
          <a:lvl2pPr marL="285750" indent="-285750" algn="ctr">
            <a:defRPr sz="4200"/>
          </a:lvl2pPr>
          <a:lvl3pPr marL="571500" indent="-285750" algn="ctr">
            <a:defRPr sz="4200"/>
          </a:lvl3pPr>
          <a:lvl4pPr marL="857250" indent="-285750" algn="ctr">
            <a:defRPr sz="4200"/>
          </a:lvl4pPr>
          <a:lvl5pPr marL="1143000" indent="-285750" algn="ctr">
            <a:defRPr sz="4200"/>
          </a:lvl5pPr>
          <a:lvl6pPr marL="1428750" indent="-285750" algn="ctr">
            <a:defRPr sz="4200"/>
          </a:lvl6pPr>
          <a:lvl7pPr marL="1714500" indent="-285750" algn="ctr">
            <a:defRPr sz="4200"/>
          </a:lvl7pPr>
          <a:lvl8pPr marL="2000250" indent="-285750" algn="ctr">
            <a:defRPr sz="4200"/>
          </a:lvl8pPr>
          <a:lvl9pPr marL="2286000" indent="-285750" algn="ctr">
            <a:defRPr sz="42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zh-CN" altLang="en-US" sz="1800" b="0">
            <a:solidFill>
              <a:schemeClr val="bg2">
                <a:lumMod val="10000"/>
              </a:schemeClr>
            </a:solidFill>
            <a:latin typeface="+mn-ea"/>
            <a:ea typeface="+mn-ea"/>
          </a:endParaRPr>
        </a:p>
      </dsp:txBody>
      <dsp:txXfrm>
        <a:off x="4067321" y="1850813"/>
        <a:ext cx="1215307" cy="29241"/>
      </dsp:txXfrm>
    </dsp:sp>
    <dsp:sp modelId="{B9DA4EF0-666C-C34E-9C57-D774CAC0F0E5}">
      <dsp:nvSpPr>
        <dsp:cNvPr id="11" name="Rounded Rectangle 10"/>
        <dsp:cNvSpPr/>
      </dsp:nvSpPr>
      <dsp:spPr bwMode="white">
        <a:xfrm>
          <a:off x="5105214" y="1980979"/>
          <a:ext cx="3112647" cy="627133"/>
        </a:xfrm>
        <a:prstGeom prst="roundRect">
          <a:avLst>
            <a:gd name="adj" fmla="val 10000"/>
          </a:avLst>
        </a:prstGeom>
      </dsp:spPr>
      <dsp:style>
        <a:lnRef idx="0">
          <a:schemeClr val="accent1">
            <a:shade val="80000"/>
          </a:schemeClr>
        </a:lnRef>
        <a:fillRef idx="3">
          <a:schemeClr val="lt1"/>
        </a:fillRef>
        <a:effectRef idx="3">
          <a:scrgbClr r="0" g="0" b="0"/>
        </a:effectRef>
        <a:fontRef idx="minor">
          <a:schemeClr val="lt1"/>
        </a:fontRef>
      </dsp:style>
      <dsp:txBody>
        <a:bodyPr vert="horz" wrap="square" lIns="11430" tIns="11430" rIns="11430" bIns="11430" anchor="ctr"/>
        <a:lstStyle>
          <a:lvl1pPr algn="ctr">
            <a:defRPr sz="1900"/>
          </a:lvl1pPr>
          <a:lvl2pPr marL="114300" indent="-114300" algn="ctr">
            <a:defRPr sz="1400"/>
          </a:lvl2pPr>
          <a:lvl3pPr marL="228600" indent="-114300" algn="ctr">
            <a:defRPr sz="1400"/>
          </a:lvl3pPr>
          <a:lvl4pPr marL="342900" indent="-114300" algn="ctr">
            <a:defRPr sz="1400"/>
          </a:lvl4pPr>
          <a:lvl5pPr marL="457200" indent="-114300" algn="ctr">
            <a:defRPr sz="1400"/>
          </a:lvl5pPr>
          <a:lvl6pPr marL="571500" indent="-114300" algn="ctr">
            <a:defRPr sz="1400"/>
          </a:lvl6pPr>
          <a:lvl7pPr marL="685800" indent="-114300" algn="ctr">
            <a:defRPr sz="1400"/>
          </a:lvl7pPr>
          <a:lvl8pPr marL="800100" indent="-114300" algn="ctr">
            <a:defRPr sz="1400"/>
          </a:lvl8pPr>
          <a:lvl9pPr marL="914400" indent="-114300" algn="ctr">
            <a:defRPr sz="14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800" b="0" dirty="0">
              <a:solidFill>
                <a:srgbClr val="C00000"/>
              </a:solidFill>
              <a:latin typeface="+mn-ea"/>
              <a:ea typeface="+mn-ea"/>
            </a:rPr>
            <a:t>evaluation based on virtual dataset</a:t>
          </a:r>
          <a:endParaRPr sz="1900">
            <a:solidFill>
              <a:schemeClr val="dk1"/>
            </a:solidFill>
          </a:endParaRPr>
        </a:p>
      </dsp:txBody>
      <dsp:txXfrm>
        <a:off x="5105214" y="1980979"/>
        <a:ext cx="3112647" cy="627133"/>
      </dsp:txXfrm>
    </dsp:sp>
    <dsp:sp modelId="{7438063B-6841-1946-85AF-D5BE60E0327F}">
      <dsp:nvSpPr>
        <dsp:cNvPr id="12" name="Freeform 11"/>
        <dsp:cNvSpPr/>
      </dsp:nvSpPr>
      <dsp:spPr bwMode="white">
        <a:xfrm>
          <a:off x="1727123" y="3217266"/>
          <a:ext cx="790489" cy="29241"/>
        </a:xfrm>
        <a:custGeom>
          <a:avLst/>
          <a:gdLst/>
          <a:ahLst/>
          <a:cxnLst/>
          <a:pathLst>
            <a:path w="1245" h="46">
              <a:moveTo>
                <a:pt x="65" y="-255"/>
              </a:moveTo>
              <a:lnTo>
                <a:pt x="1179" y="301"/>
              </a:lnTo>
            </a:path>
          </a:pathLst>
        </a:custGeom>
      </dsp:spPr>
      <dsp:style>
        <a:lnRef idx="2">
          <a:schemeClr val="accent1">
            <a:shade val="6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Body>
        <a:bodyPr lIns="12700" tIns="0" rIns="12700" bIns="0" anchor="ctr"/>
        <a:lstStyle>
          <a:lvl1pPr algn="ctr">
            <a:defRPr sz="5500"/>
          </a:lvl1pPr>
          <a:lvl2pPr marL="285750" indent="-285750" algn="ctr">
            <a:defRPr sz="4200"/>
          </a:lvl2pPr>
          <a:lvl3pPr marL="571500" indent="-285750" algn="ctr">
            <a:defRPr sz="4200"/>
          </a:lvl3pPr>
          <a:lvl4pPr marL="857250" indent="-285750" algn="ctr">
            <a:defRPr sz="4200"/>
          </a:lvl4pPr>
          <a:lvl5pPr marL="1143000" indent="-285750" algn="ctr">
            <a:defRPr sz="4200"/>
          </a:lvl5pPr>
          <a:lvl6pPr marL="1428750" indent="-285750" algn="ctr">
            <a:defRPr sz="4200"/>
          </a:lvl6pPr>
          <a:lvl7pPr marL="1714500" indent="-285750" algn="ctr">
            <a:defRPr sz="4200"/>
          </a:lvl7pPr>
          <a:lvl8pPr marL="2000250" indent="-285750" algn="ctr">
            <a:defRPr sz="4200"/>
          </a:lvl8pPr>
          <a:lvl9pPr marL="2286000" indent="-285750" algn="ctr">
            <a:defRPr sz="42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zh-CN" altLang="en-US" sz="1800" b="0">
            <a:solidFill>
              <a:schemeClr val="bg2">
                <a:lumMod val="10000"/>
              </a:schemeClr>
            </a:solidFill>
            <a:latin typeface="+mn-ea"/>
            <a:ea typeface="+mn-ea"/>
          </a:endParaRPr>
        </a:p>
      </dsp:txBody>
      <dsp:txXfrm>
        <a:off x="1727123" y="3217266"/>
        <a:ext cx="790489" cy="29241"/>
      </dsp:txXfrm>
    </dsp:sp>
    <dsp:sp modelId="{6E35709C-21F2-B741-8CC9-EDF6B4E9C4D1}">
      <dsp:nvSpPr>
        <dsp:cNvPr id="13" name="Rounded Rectangle 12"/>
        <dsp:cNvSpPr/>
      </dsp:nvSpPr>
      <dsp:spPr bwMode="white">
        <a:xfrm>
          <a:off x="2476096" y="2716477"/>
          <a:ext cx="2347127" cy="1383492"/>
        </a:xfrm>
        <a:prstGeom prst="roundRect">
          <a:avLst>
            <a:gd name="adj" fmla="val 10000"/>
          </a:avLst>
        </a:prstGeom>
      </dsp:spPr>
      <dsp:style>
        <a:lnRef idx="0">
          <a:schemeClr val="accent1">
            <a:shade val="80000"/>
          </a:schemeClr>
        </a:lnRef>
        <a:fillRef idx="3">
          <a:schemeClr val="lt1"/>
        </a:fillRef>
        <a:effectRef idx="3">
          <a:scrgbClr r="0" g="0" b="0"/>
        </a:effectRef>
        <a:fontRef idx="minor">
          <a:schemeClr val="lt1"/>
        </a:fontRef>
      </dsp:style>
      <dsp:txBody>
        <a:bodyPr vert="horz" wrap="square" lIns="11430" tIns="11430" rIns="11430" bIns="11430" anchor="ctr"/>
        <a:lstStyle>
          <a:lvl1pPr algn="ctr">
            <a:defRPr sz="1900"/>
          </a:lvl1pPr>
          <a:lvl2pPr marL="114300" indent="-114300" algn="ctr">
            <a:defRPr sz="1400"/>
          </a:lvl2pPr>
          <a:lvl3pPr marL="228600" indent="-114300" algn="ctr">
            <a:defRPr sz="1400"/>
          </a:lvl3pPr>
          <a:lvl4pPr marL="342900" indent="-114300" algn="ctr">
            <a:defRPr sz="1400"/>
          </a:lvl4pPr>
          <a:lvl5pPr marL="457200" indent="-114300" algn="ctr">
            <a:defRPr sz="1400"/>
          </a:lvl5pPr>
          <a:lvl6pPr marL="571500" indent="-114300" algn="ctr">
            <a:defRPr sz="1400"/>
          </a:lvl6pPr>
          <a:lvl7pPr marL="685800" indent="-114300" algn="ctr">
            <a:defRPr sz="1400"/>
          </a:lvl7pPr>
          <a:lvl8pPr marL="800100" indent="-114300" algn="ctr">
            <a:defRPr sz="1400"/>
          </a:lvl8pPr>
          <a:lvl9pPr marL="914400" indent="-114300" algn="ctr">
            <a:defRPr sz="14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800" b="0" dirty="0">
              <a:solidFill>
                <a:srgbClr val="2F2E41"/>
              </a:solidFill>
              <a:latin typeface="+mn-ea"/>
              <a:ea typeface="+mn-ea"/>
            </a:rPr>
            <a:t>Method</a:t>
          </a:r>
          <a:endParaRPr lang="en-US" altLang="zh-CN" sz="1800" b="0" dirty="0">
            <a:solidFill>
              <a:srgbClr val="2F2E41"/>
            </a:solidFill>
            <a:latin typeface="+mn-ea"/>
            <a:ea typeface="+mn-ea"/>
          </a:endParaRPr>
        </a:p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b="0" dirty="0">
              <a:solidFill>
                <a:srgbClr val="2F2E41"/>
              </a:solidFill>
              <a:latin typeface="+mn-ea"/>
              <a:ea typeface="+mn-ea"/>
            </a:rPr>
            <a:t>（</a:t>
          </a:r>
          <a:r>
            <a:rPr lang="en-US" altLang="zh-CN" sz="1800" b="0" dirty="0">
              <a:solidFill>
                <a:srgbClr val="2F2E41"/>
              </a:solidFill>
              <a:latin typeface="+mn-ea"/>
              <a:ea typeface="+mn-ea"/>
            </a:rPr>
            <a:t>To handle the Grid effect</a:t>
          </a:r>
          <a:r>
            <a:rPr lang="zh-CN" altLang="en-US" sz="1800" b="0" dirty="0">
              <a:solidFill>
                <a:srgbClr val="2F2E41"/>
              </a:solidFill>
              <a:latin typeface="+mn-ea"/>
              <a:ea typeface="+mn-ea"/>
            </a:rPr>
            <a:t>）</a:t>
          </a:r>
          <a:endParaRPr lang="en-US" altLang="zh-CN" sz="1800" b="0" dirty="0">
            <a:solidFill>
              <a:srgbClr val="2F2E41"/>
            </a:solidFill>
            <a:latin typeface="+mn-ea"/>
            <a:ea typeface="+mn-ea"/>
          </a:endParaRPr>
        </a:p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800" b="0" dirty="0">
              <a:solidFill>
                <a:srgbClr val="2F2E41"/>
              </a:solidFill>
              <a:latin typeface="+mn-ea"/>
              <a:ea typeface="+mn-ea"/>
            </a:rPr>
            <a:t>Depth</a:t>
          </a:r>
          <a:r>
            <a:rPr lang="zh-CN" altLang="en-US" sz="1800" b="0" dirty="0">
              <a:solidFill>
                <a:srgbClr val="2F2E41"/>
              </a:solidFill>
              <a:latin typeface="+mn-ea"/>
              <a:ea typeface="+mn-ea"/>
            </a:rPr>
            <a:t> </a:t>
          </a:r>
          <a:r>
            <a:rPr lang="en-US" altLang="zh-CN" sz="1800" b="0" dirty="0">
              <a:solidFill>
                <a:srgbClr val="2F2E41"/>
              </a:solidFill>
              <a:latin typeface="+mn-ea"/>
              <a:ea typeface="+mn-ea"/>
            </a:rPr>
            <a:t>in</a:t>
          </a:r>
          <a:r>
            <a:rPr lang="zh-CN" altLang="en-US" sz="1800" b="0" dirty="0">
              <a:solidFill>
                <a:srgbClr val="2F2E41"/>
              </a:solidFill>
              <a:latin typeface="+mn-ea"/>
              <a:ea typeface="+mn-ea"/>
            </a:rPr>
            <a:t> </a:t>
          </a:r>
          <a:r>
            <a:rPr lang="en-US" altLang="zh-CN" sz="1800" b="0" dirty="0">
              <a:solidFill>
                <a:srgbClr val="2F2E41"/>
              </a:solidFill>
              <a:latin typeface="+mn-ea"/>
              <a:ea typeface="+mn-ea"/>
            </a:rPr>
            <a:t>the wild</a:t>
          </a:r>
          <a:endParaRPr lang="en-US" altLang="zh-CN" sz="1800" b="0" dirty="0">
            <a:solidFill>
              <a:srgbClr val="2F2E41"/>
            </a:solidFill>
            <a:latin typeface="+mn-ea"/>
            <a:ea typeface="+mn-ea"/>
          </a:endParaRPr>
        </a:p>
      </dsp:txBody>
      <dsp:txXfrm>
        <a:off x="2476096" y="2716477"/>
        <a:ext cx="2347127" cy="1383492"/>
      </dsp:txXfrm>
    </dsp:sp>
    <dsp:sp modelId="{7E8B9914-2492-D94C-8593-3BB9966C441C}">
      <dsp:nvSpPr>
        <dsp:cNvPr id="14" name="Freeform 13"/>
        <dsp:cNvSpPr/>
      </dsp:nvSpPr>
      <dsp:spPr bwMode="white">
        <a:xfrm>
          <a:off x="4771083" y="3194593"/>
          <a:ext cx="811735" cy="29241"/>
        </a:xfrm>
        <a:custGeom>
          <a:avLst/>
          <a:gdLst/>
          <a:ahLst/>
          <a:cxnLst/>
          <a:pathLst>
            <a:path w="1278" h="46">
              <a:moveTo>
                <a:pt x="82" y="336"/>
              </a:moveTo>
              <a:lnTo>
                <a:pt x="1196" y="-290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Body>
        <a:bodyPr lIns="12700" tIns="0" rIns="12700" bIns="0" anchor="ctr"/>
        <a:lstStyle>
          <a:lvl1pPr algn="ctr">
            <a:defRPr sz="5500"/>
          </a:lvl1pPr>
          <a:lvl2pPr marL="285750" indent="-285750" algn="ctr">
            <a:defRPr sz="4200"/>
          </a:lvl2pPr>
          <a:lvl3pPr marL="571500" indent="-285750" algn="ctr">
            <a:defRPr sz="4200"/>
          </a:lvl3pPr>
          <a:lvl4pPr marL="857250" indent="-285750" algn="ctr">
            <a:defRPr sz="4200"/>
          </a:lvl4pPr>
          <a:lvl5pPr marL="1143000" indent="-285750" algn="ctr">
            <a:defRPr sz="4200"/>
          </a:lvl5pPr>
          <a:lvl6pPr marL="1428750" indent="-285750" algn="ctr">
            <a:defRPr sz="4200"/>
          </a:lvl6pPr>
          <a:lvl7pPr marL="1714500" indent="-285750" algn="ctr">
            <a:defRPr sz="4200"/>
          </a:lvl7pPr>
          <a:lvl8pPr marL="2000250" indent="-285750" algn="ctr">
            <a:defRPr sz="4200"/>
          </a:lvl8pPr>
          <a:lvl9pPr marL="2286000" indent="-285750" algn="ctr">
            <a:defRPr sz="42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zh-CN" altLang="en-US" sz="1800" b="0">
            <a:solidFill>
              <a:schemeClr val="bg2">
                <a:lumMod val="10000"/>
              </a:schemeClr>
            </a:solidFill>
            <a:latin typeface="+mn-ea"/>
            <a:ea typeface="+mn-ea"/>
          </a:endParaRPr>
        </a:p>
      </dsp:txBody>
      <dsp:txXfrm>
        <a:off x="4771083" y="3194593"/>
        <a:ext cx="811735" cy="29241"/>
      </dsp:txXfrm>
    </dsp:sp>
    <dsp:sp modelId="{318245C0-6330-3143-A8C7-1368898517A6}">
      <dsp:nvSpPr>
        <dsp:cNvPr id="15" name="Rounded Rectangle 14"/>
        <dsp:cNvSpPr/>
      </dsp:nvSpPr>
      <dsp:spPr bwMode="white">
        <a:xfrm>
          <a:off x="5530678" y="2678531"/>
          <a:ext cx="1768640" cy="663346"/>
        </a:xfrm>
        <a:prstGeom prst="roundRect">
          <a:avLst>
            <a:gd name="adj" fmla="val 10000"/>
          </a:avLst>
        </a:prstGeom>
      </dsp:spPr>
      <dsp:style>
        <a:lnRef idx="0">
          <a:schemeClr val="accent1">
            <a:shade val="80000"/>
          </a:schemeClr>
        </a:lnRef>
        <a:fillRef idx="3">
          <a:schemeClr val="lt1"/>
        </a:fillRef>
        <a:effectRef idx="3">
          <a:scrgbClr r="0" g="0" b="0"/>
        </a:effectRef>
        <a:fontRef idx="minor">
          <a:schemeClr val="lt1"/>
        </a:fontRef>
      </dsp:style>
      <dsp:txBody>
        <a:bodyPr vert="horz" wrap="square" lIns="12700" tIns="12700" rIns="12700" bIns="12700" anchor="ctr"/>
        <a:lstStyle>
          <a:lvl1pPr algn="ctr">
            <a:defRPr sz="1900"/>
          </a:lvl1pPr>
          <a:lvl2pPr marL="114300" indent="-114300" algn="ctr">
            <a:defRPr sz="1400"/>
          </a:lvl2pPr>
          <a:lvl3pPr marL="228600" indent="-114300" algn="ctr">
            <a:defRPr sz="1400"/>
          </a:lvl3pPr>
          <a:lvl4pPr marL="342900" indent="-114300" algn="ctr">
            <a:defRPr sz="1400"/>
          </a:lvl4pPr>
          <a:lvl5pPr marL="457200" indent="-114300" algn="ctr">
            <a:defRPr sz="1400"/>
          </a:lvl5pPr>
          <a:lvl6pPr marL="571500" indent="-114300" algn="ctr">
            <a:defRPr sz="1400"/>
          </a:lvl6pPr>
          <a:lvl7pPr marL="685800" indent="-114300" algn="ctr">
            <a:defRPr sz="1400"/>
          </a:lvl7pPr>
          <a:lvl8pPr marL="800100" indent="-114300" algn="ctr">
            <a:defRPr sz="1400"/>
          </a:lvl8pPr>
          <a:lvl9pPr marL="914400" indent="-114300" algn="ctr">
            <a:defRPr sz="14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2000">
              <a:solidFill>
                <a:srgbClr val="2F2E41"/>
              </a:solidFill>
            </a:rPr>
            <a:t>Preprocessing the input data</a:t>
          </a:r>
          <a:endParaRPr lang="en-US" sz="2000">
            <a:solidFill>
              <a:srgbClr val="2F2E41"/>
            </a:solidFill>
          </a:endParaRPr>
        </a:p>
      </dsp:txBody>
      <dsp:txXfrm>
        <a:off x="5530678" y="2678531"/>
        <a:ext cx="1768640" cy="663346"/>
      </dsp:txXfrm>
    </dsp:sp>
    <dsp:sp modelId="{3D9B5598-C3BB-CB44-8FF2-72AE061C9446}">
      <dsp:nvSpPr>
        <dsp:cNvPr id="16" name="Freeform 15"/>
        <dsp:cNvSpPr/>
      </dsp:nvSpPr>
      <dsp:spPr bwMode="white">
        <a:xfrm>
          <a:off x="7299318" y="2995583"/>
          <a:ext cx="707456" cy="29241"/>
        </a:xfrm>
        <a:custGeom>
          <a:avLst/>
          <a:gdLst/>
          <a:ahLst/>
          <a:cxnLst/>
          <a:pathLst>
            <a:path w="1114" h="46">
              <a:moveTo>
                <a:pt x="0" y="23"/>
              </a:moveTo>
              <a:lnTo>
                <a:pt x="1114" y="23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Body>
        <a:bodyPr lIns="12700" tIns="0" rIns="12700" bIns="0" anchor="ctr"/>
        <a:lstStyle>
          <a:lvl1pPr algn="ctr">
            <a:defRPr sz="5500"/>
          </a:lvl1pPr>
          <a:lvl2pPr marL="285750" indent="-285750" algn="ctr">
            <a:defRPr sz="4200"/>
          </a:lvl2pPr>
          <a:lvl3pPr marL="571500" indent="-285750" algn="ctr">
            <a:defRPr sz="4200"/>
          </a:lvl3pPr>
          <a:lvl4pPr marL="857250" indent="-285750" algn="ctr">
            <a:defRPr sz="4200"/>
          </a:lvl4pPr>
          <a:lvl5pPr marL="1143000" indent="-285750" algn="ctr">
            <a:defRPr sz="4200"/>
          </a:lvl5pPr>
          <a:lvl6pPr marL="1428750" indent="-285750" algn="ctr">
            <a:defRPr sz="4200"/>
          </a:lvl6pPr>
          <a:lvl7pPr marL="1714500" indent="-285750" algn="ctr">
            <a:defRPr sz="4200"/>
          </a:lvl7pPr>
          <a:lvl8pPr marL="2000250" indent="-285750" algn="ctr">
            <a:defRPr sz="4200"/>
          </a:lvl8pPr>
          <a:lvl9pPr marL="2286000" indent="-285750" algn="ctr">
            <a:defRPr sz="42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zh-CN" altLang="en-US" sz="1800" b="0">
            <a:solidFill>
              <a:schemeClr val="bg2">
                <a:lumMod val="10000"/>
              </a:schemeClr>
            </a:solidFill>
            <a:latin typeface="+mn-ea"/>
            <a:ea typeface="+mn-ea"/>
          </a:endParaRPr>
        </a:p>
      </dsp:txBody>
      <dsp:txXfrm>
        <a:off x="7299318" y="2995583"/>
        <a:ext cx="707456" cy="29241"/>
      </dsp:txXfrm>
    </dsp:sp>
    <dsp:sp modelId="{B660C28F-8809-BE48-BFF9-32EB1542B56B}">
      <dsp:nvSpPr>
        <dsp:cNvPr id="17" name="Rounded Rectangle 16"/>
        <dsp:cNvSpPr/>
      </dsp:nvSpPr>
      <dsp:spPr bwMode="white">
        <a:xfrm>
          <a:off x="8006774" y="2678531"/>
          <a:ext cx="2908970" cy="663346"/>
        </a:xfrm>
        <a:prstGeom prst="roundRect">
          <a:avLst>
            <a:gd name="adj" fmla="val 10000"/>
          </a:avLst>
        </a:prstGeom>
      </dsp:spPr>
      <dsp:style>
        <a:lnRef idx="0">
          <a:schemeClr val="accent1">
            <a:shade val="80000"/>
          </a:schemeClr>
        </a:lnRef>
        <a:fillRef idx="3">
          <a:schemeClr val="lt1"/>
        </a:fillRef>
        <a:effectRef idx="3">
          <a:scrgbClr r="0" g="0" b="0"/>
        </a:effectRef>
        <a:fontRef idx="minor">
          <a:schemeClr val="lt1"/>
        </a:fontRef>
      </dsp:style>
      <dsp:txBody>
        <a:bodyPr lIns="11430" tIns="11430" rIns="11430" bIns="11430" anchor="ctr"/>
        <a:lstStyle>
          <a:lvl1pPr algn="ctr">
            <a:defRPr sz="1900"/>
          </a:lvl1pPr>
          <a:lvl2pPr marL="114300" indent="-114300" algn="ctr">
            <a:defRPr sz="1400"/>
          </a:lvl2pPr>
          <a:lvl3pPr marL="228600" indent="-114300" algn="ctr">
            <a:defRPr sz="1400"/>
          </a:lvl3pPr>
          <a:lvl4pPr marL="342900" indent="-114300" algn="ctr">
            <a:defRPr sz="1400"/>
          </a:lvl4pPr>
          <a:lvl5pPr marL="457200" indent="-114300" algn="ctr">
            <a:defRPr sz="1400"/>
          </a:lvl5pPr>
          <a:lvl6pPr marL="571500" indent="-114300" algn="ctr">
            <a:defRPr sz="1400"/>
          </a:lvl6pPr>
          <a:lvl7pPr marL="685800" indent="-114300" algn="ctr">
            <a:defRPr sz="1400"/>
          </a:lvl7pPr>
          <a:lvl8pPr marL="800100" indent="-114300" algn="ctr">
            <a:defRPr sz="1400"/>
          </a:lvl8pPr>
          <a:lvl9pPr marL="914400" indent="-114300" algn="ctr">
            <a:defRPr sz="14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800" b="0" dirty="0">
              <a:solidFill>
                <a:schemeClr val="bg2">
                  <a:lumMod val="10000"/>
                </a:schemeClr>
              </a:solidFill>
              <a:latin typeface="+mn-ea"/>
              <a:ea typeface="+mn-ea"/>
            </a:rPr>
            <a:t>Defocus Deblur</a:t>
          </a:r>
          <a:endParaRPr lang="zh-CN" altLang="en-US" sz="1800" b="0" dirty="0">
            <a:solidFill>
              <a:schemeClr val="bg2">
                <a:lumMod val="10000"/>
              </a:schemeClr>
            </a:solidFill>
            <a:latin typeface="+mn-ea"/>
            <a:ea typeface="+mn-ea"/>
          </a:endParaRPr>
        </a:p>
      </dsp:txBody>
      <dsp:txXfrm>
        <a:off x="8006774" y="2678531"/>
        <a:ext cx="2908970" cy="663346"/>
      </dsp:txXfrm>
    </dsp:sp>
    <dsp:sp modelId="{2E5335CB-E3D0-7148-A2F7-C0D18CAEB60C}">
      <dsp:nvSpPr>
        <dsp:cNvPr id="18" name="Freeform 17"/>
        <dsp:cNvSpPr/>
      </dsp:nvSpPr>
      <dsp:spPr bwMode="white">
        <a:xfrm>
          <a:off x="4771083" y="3592612"/>
          <a:ext cx="811735" cy="29241"/>
        </a:xfrm>
        <a:custGeom>
          <a:avLst/>
          <a:gdLst/>
          <a:ahLst/>
          <a:cxnLst/>
          <a:pathLst>
            <a:path w="1278" h="46">
              <a:moveTo>
                <a:pt x="82" y="-290"/>
              </a:moveTo>
              <a:lnTo>
                <a:pt x="1196" y="336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Body>
        <a:bodyPr lIns="12700" tIns="0" rIns="12700" bIns="0" anchor="ctr"/>
        <a:lstStyle>
          <a:lvl1pPr algn="ctr">
            <a:defRPr sz="5500"/>
          </a:lvl1pPr>
          <a:lvl2pPr marL="285750" indent="-285750" algn="ctr">
            <a:defRPr sz="4200"/>
          </a:lvl2pPr>
          <a:lvl3pPr marL="571500" indent="-285750" algn="ctr">
            <a:defRPr sz="4200"/>
          </a:lvl3pPr>
          <a:lvl4pPr marL="857250" indent="-285750" algn="ctr">
            <a:defRPr sz="4200"/>
          </a:lvl4pPr>
          <a:lvl5pPr marL="1143000" indent="-285750" algn="ctr">
            <a:defRPr sz="4200"/>
          </a:lvl5pPr>
          <a:lvl6pPr marL="1428750" indent="-285750" algn="ctr">
            <a:defRPr sz="4200"/>
          </a:lvl6pPr>
          <a:lvl7pPr marL="1714500" indent="-285750" algn="ctr">
            <a:defRPr sz="4200"/>
          </a:lvl7pPr>
          <a:lvl8pPr marL="2000250" indent="-285750" algn="ctr">
            <a:defRPr sz="4200"/>
          </a:lvl8pPr>
          <a:lvl9pPr marL="2286000" indent="-285750" algn="ctr">
            <a:defRPr sz="42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zh-CN" altLang="en-US" sz="1800" b="0">
            <a:solidFill>
              <a:schemeClr val="bg2">
                <a:lumMod val="10000"/>
              </a:schemeClr>
            </a:solidFill>
            <a:latin typeface="+mn-ea"/>
            <a:ea typeface="+mn-ea"/>
          </a:endParaRPr>
        </a:p>
      </dsp:txBody>
      <dsp:txXfrm>
        <a:off x="4771083" y="3592612"/>
        <a:ext cx="811735" cy="29241"/>
      </dsp:txXfrm>
    </dsp:sp>
    <dsp:sp modelId="{BA7589C6-4F6B-6243-8018-31C7803411D1}">
      <dsp:nvSpPr>
        <dsp:cNvPr id="19" name="Rounded Rectangle 18"/>
        <dsp:cNvSpPr/>
      </dsp:nvSpPr>
      <dsp:spPr bwMode="white">
        <a:xfrm>
          <a:off x="5530678" y="3474569"/>
          <a:ext cx="1768640" cy="663346"/>
        </a:xfrm>
        <a:prstGeom prst="roundRect">
          <a:avLst>
            <a:gd name="adj" fmla="val 10000"/>
          </a:avLst>
        </a:prstGeom>
      </dsp:spPr>
      <dsp:style>
        <a:lnRef idx="0">
          <a:schemeClr val="accent1">
            <a:shade val="80000"/>
          </a:schemeClr>
        </a:lnRef>
        <a:fillRef idx="3">
          <a:schemeClr val="lt1"/>
        </a:fillRef>
        <a:effectRef idx="3">
          <a:scrgbClr r="0" g="0" b="0"/>
        </a:effectRef>
        <a:fontRef idx="minor">
          <a:schemeClr val="lt1"/>
        </a:fontRef>
      </dsp:style>
      <dsp:txBody>
        <a:bodyPr vert="horz" wrap="square" lIns="12065" tIns="12065" rIns="12065" bIns="12065" anchor="ctr"/>
        <a:lstStyle>
          <a:lvl1pPr algn="ctr">
            <a:defRPr sz="1900"/>
          </a:lvl1pPr>
          <a:lvl2pPr marL="114300" indent="-114300" algn="ctr">
            <a:defRPr sz="1400"/>
          </a:lvl2pPr>
          <a:lvl3pPr marL="228600" indent="-114300" algn="ctr">
            <a:defRPr sz="1400"/>
          </a:lvl3pPr>
          <a:lvl4pPr marL="342900" indent="-114300" algn="ctr">
            <a:defRPr sz="1400"/>
          </a:lvl4pPr>
          <a:lvl5pPr marL="457200" indent="-114300" algn="ctr">
            <a:defRPr sz="1400"/>
          </a:lvl5pPr>
          <a:lvl6pPr marL="571500" indent="-114300" algn="ctr">
            <a:defRPr sz="1400"/>
          </a:lvl6pPr>
          <a:lvl7pPr marL="685800" indent="-114300" algn="ctr">
            <a:defRPr sz="1400"/>
          </a:lvl7pPr>
          <a:lvl8pPr marL="800100" indent="-114300" algn="ctr">
            <a:defRPr sz="1400"/>
          </a:lvl8pPr>
          <a:lvl9pPr marL="914400" indent="-114300" algn="ctr">
            <a:defRPr sz="14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>
              <a:solidFill>
                <a:srgbClr val="2F2E41"/>
              </a:solidFill>
            </a:rPr>
            <a:t>Modify the Loss Function</a:t>
          </a:r>
          <a:endParaRPr lang="en-US">
            <a:solidFill>
              <a:srgbClr val="2F2E41"/>
            </a:solidFill>
          </a:endParaRPr>
        </a:p>
      </dsp:txBody>
      <dsp:txXfrm>
        <a:off x="5530678" y="3474569"/>
        <a:ext cx="1768640" cy="663346"/>
      </dsp:txXfrm>
    </dsp:sp>
    <dsp:sp modelId="{994D477D-0030-419A-AADA-3FCBEC478EBB}">
      <dsp:nvSpPr>
        <dsp:cNvPr id="20" name="Freeform 19"/>
        <dsp:cNvSpPr/>
      </dsp:nvSpPr>
      <dsp:spPr bwMode="white">
        <a:xfrm>
          <a:off x="7299192" y="3782730"/>
          <a:ext cx="627058" cy="29241"/>
        </a:xfrm>
        <a:custGeom>
          <a:avLst/>
          <a:gdLst/>
          <a:ahLst/>
          <a:cxnLst/>
          <a:pathLst>
            <a:path w="987" h="46">
              <a:moveTo>
                <a:pt x="0" y="37"/>
              </a:moveTo>
              <a:lnTo>
                <a:pt x="987" y="9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Body>
        <a:bodyPr lIns="12700" tIns="0" rIns="12700" bIns="0" anchor="ctr"/>
        <a:lstStyle>
          <a:lvl1pPr algn="ctr">
            <a:defRPr sz="500"/>
          </a:lvl1pPr>
          <a:lvl2pPr marL="57150" indent="-57150" algn="ctr">
            <a:defRPr sz="400"/>
          </a:lvl2pPr>
          <a:lvl3pPr marL="114300" indent="-57150" algn="ctr">
            <a:defRPr sz="400"/>
          </a:lvl3pPr>
          <a:lvl4pPr marL="171450" indent="-57150" algn="ctr">
            <a:defRPr sz="400"/>
          </a:lvl4pPr>
          <a:lvl5pPr marL="228600" indent="-57150" algn="ctr">
            <a:defRPr sz="400"/>
          </a:lvl5pPr>
          <a:lvl6pPr marL="285750" indent="-57150" algn="ctr">
            <a:defRPr sz="400"/>
          </a:lvl6pPr>
          <a:lvl7pPr marL="342900" indent="-57150" algn="ctr">
            <a:defRPr sz="400"/>
          </a:lvl7pPr>
          <a:lvl8pPr marL="400050" indent="-57150" algn="ctr">
            <a:defRPr sz="400"/>
          </a:lvl8pPr>
          <a:lvl9pPr marL="457200" indent="-57150" algn="ctr">
            <a:defRPr sz="4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zh-CN" altLang="en-US">
            <a:solidFill>
              <a:schemeClr val="dk1"/>
            </a:solidFill>
          </a:endParaRPr>
        </a:p>
      </dsp:txBody>
      <dsp:txXfrm>
        <a:off x="7299192" y="3782730"/>
        <a:ext cx="627058" cy="29241"/>
      </dsp:txXfrm>
    </dsp:sp>
    <dsp:sp modelId="{F9B8A02F-C019-43B5-A175-E687B868E83E}">
      <dsp:nvSpPr>
        <dsp:cNvPr id="21" name="Rounded Rectangle 20"/>
        <dsp:cNvSpPr/>
      </dsp:nvSpPr>
      <dsp:spPr bwMode="white">
        <a:xfrm>
          <a:off x="7926124" y="3456741"/>
          <a:ext cx="2909731" cy="663434"/>
        </a:xfrm>
        <a:prstGeom prst="roundRect">
          <a:avLst>
            <a:gd name="adj" fmla="val 10000"/>
          </a:avLst>
        </a:prstGeom>
      </dsp:spPr>
      <dsp:style>
        <a:lnRef idx="0">
          <a:schemeClr val="accent1">
            <a:shade val="80000"/>
          </a:schemeClr>
        </a:lnRef>
        <a:fillRef idx="3">
          <a:schemeClr val="lt1"/>
        </a:fillRef>
        <a:effectRef idx="3">
          <a:scrgbClr r="0" g="0" b="0"/>
        </a:effectRef>
        <a:fontRef idx="minor">
          <a:schemeClr val="lt1"/>
        </a:fontRef>
      </dsp:style>
      <dsp:txBody>
        <a:bodyPr lIns="11430" tIns="11430" rIns="11430" bIns="11430" anchor="ctr"/>
        <a:lstStyle>
          <a:lvl1pPr algn="ctr">
            <a:defRPr sz="1900"/>
          </a:lvl1pPr>
          <a:lvl2pPr marL="114300" indent="-114300" algn="ctr">
            <a:defRPr sz="1400"/>
          </a:lvl2pPr>
          <a:lvl3pPr marL="228600" indent="-114300" algn="ctr">
            <a:defRPr sz="1400"/>
          </a:lvl3pPr>
          <a:lvl4pPr marL="342900" indent="-114300" algn="ctr">
            <a:defRPr sz="1400"/>
          </a:lvl4pPr>
          <a:lvl5pPr marL="457200" indent="-114300" algn="ctr">
            <a:defRPr sz="1400"/>
          </a:lvl5pPr>
          <a:lvl6pPr marL="571500" indent="-114300" algn="ctr">
            <a:defRPr sz="1400"/>
          </a:lvl6pPr>
          <a:lvl7pPr marL="685800" indent="-114300" algn="ctr">
            <a:defRPr sz="1400"/>
          </a:lvl7pPr>
          <a:lvl8pPr marL="800100" indent="-114300" algn="ctr">
            <a:defRPr sz="1400"/>
          </a:lvl8pPr>
          <a:lvl9pPr marL="914400" indent="-114300" algn="ctr">
            <a:defRPr sz="14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800" b="0" dirty="0">
              <a:solidFill>
                <a:schemeClr val="bg2">
                  <a:lumMod val="10000"/>
                </a:schemeClr>
              </a:solidFill>
              <a:latin typeface="+mn-ea"/>
              <a:ea typeface="+mn-ea"/>
            </a:rPr>
            <a:t>Weighted SSIM </a:t>
          </a:r>
          <a:r>
            <a:rPr lang="en-US" altLang="zh-CN" sz="1800" b="0" dirty="0">
              <a:solidFill>
                <a:schemeClr val="bg2">
                  <a:lumMod val="10000"/>
                </a:schemeClr>
              </a:solidFill>
              <a:latin typeface="+mn-ea"/>
              <a:ea typeface="+mn-ea"/>
              <a:sym typeface="Wingdings" panose="05000000000000000000" pitchFamily="2" charset="2"/>
            </a:rPr>
            <a:t> SSIM</a:t>
          </a:r>
          <a:endParaRPr lang="zh-CN" altLang="en-US" sz="1800" b="0" dirty="0">
            <a:solidFill>
              <a:schemeClr val="bg2">
                <a:lumMod val="10000"/>
              </a:schemeClr>
            </a:solidFill>
            <a:latin typeface="+mn-ea"/>
            <a:ea typeface="+mn-ea"/>
          </a:endParaRPr>
        </a:p>
      </dsp:txBody>
      <dsp:txXfrm>
        <a:off x="7926124" y="3456741"/>
        <a:ext cx="2909731" cy="663434"/>
      </dsp:txXfrm>
    </dsp:sp>
    <dsp:sp modelId="{8E3C867F-0690-46D5-A2EA-5F5376878C86}">
      <dsp:nvSpPr>
        <dsp:cNvPr id="22" name="Freeform 21"/>
        <dsp:cNvSpPr/>
      </dsp:nvSpPr>
      <dsp:spPr bwMode="white">
        <a:xfrm>
          <a:off x="1238853" y="3850543"/>
          <a:ext cx="1767029" cy="29241"/>
        </a:xfrm>
        <a:custGeom>
          <a:avLst/>
          <a:gdLst/>
          <a:ahLst/>
          <a:cxnLst/>
          <a:pathLst>
            <a:path w="2783" h="46">
              <a:moveTo>
                <a:pt x="834" y="-1252"/>
              </a:moveTo>
              <a:lnTo>
                <a:pt x="1948" y="1298"/>
              </a:lnTo>
            </a:path>
          </a:pathLst>
        </a:custGeom>
      </dsp:spPr>
      <dsp:style>
        <a:lnRef idx="2">
          <a:schemeClr val="accent1">
            <a:shade val="6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Body>
        <a:bodyPr lIns="12700" tIns="0" rIns="12700" bIns="0" anchor="ctr"/>
        <a:lstStyle>
          <a:lvl1pPr algn="ctr">
            <a:defRPr sz="500"/>
          </a:lvl1pPr>
          <a:lvl2pPr marL="57150" indent="-57150" algn="ctr">
            <a:defRPr sz="400"/>
          </a:lvl2pPr>
          <a:lvl3pPr marL="114300" indent="-57150" algn="ctr">
            <a:defRPr sz="400"/>
          </a:lvl3pPr>
          <a:lvl4pPr marL="171450" indent="-57150" algn="ctr">
            <a:defRPr sz="400"/>
          </a:lvl4pPr>
          <a:lvl5pPr marL="228600" indent="-57150" algn="ctr">
            <a:defRPr sz="400"/>
          </a:lvl5pPr>
          <a:lvl6pPr marL="285750" indent="-57150" algn="ctr">
            <a:defRPr sz="400"/>
          </a:lvl6pPr>
          <a:lvl7pPr marL="342900" indent="-57150" algn="ctr">
            <a:defRPr sz="400"/>
          </a:lvl7pPr>
          <a:lvl8pPr marL="400050" indent="-57150" algn="ctr">
            <a:defRPr sz="400"/>
          </a:lvl8pPr>
          <a:lvl9pPr marL="457200" indent="-57150" algn="ctr">
            <a:defRPr sz="4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zh-CN" altLang="en-US" b="0">
            <a:solidFill>
              <a:schemeClr val="bg2">
                <a:lumMod val="10000"/>
              </a:schemeClr>
            </a:solidFill>
            <a:latin typeface="+mn-ea"/>
            <a:ea typeface="+mn-ea"/>
          </a:endParaRPr>
        </a:p>
      </dsp:txBody>
      <dsp:txXfrm>
        <a:off x="1238853" y="3850543"/>
        <a:ext cx="1767029" cy="29241"/>
      </dsp:txXfrm>
    </dsp:sp>
    <dsp:sp modelId="{8BD015F9-513D-4120-89FB-E5350355BDAC}">
      <dsp:nvSpPr>
        <dsp:cNvPr id="23" name="Rounded Rectangle 22"/>
        <dsp:cNvSpPr/>
      </dsp:nvSpPr>
      <dsp:spPr bwMode="white">
        <a:xfrm>
          <a:off x="2476096" y="4232617"/>
          <a:ext cx="2347268" cy="884320"/>
        </a:xfrm>
        <a:prstGeom prst="roundRect">
          <a:avLst>
            <a:gd name="adj" fmla="val 10000"/>
          </a:avLst>
        </a:prstGeom>
      </dsp:spPr>
      <dsp:style>
        <a:lnRef idx="0">
          <a:schemeClr val="accent1">
            <a:shade val="80000"/>
          </a:schemeClr>
        </a:lnRef>
        <a:fillRef idx="3">
          <a:schemeClr val="lt1"/>
        </a:fillRef>
        <a:effectRef idx="3">
          <a:scrgbClr r="0" g="0" b="0"/>
        </a:effectRef>
        <a:fontRef idx="minor">
          <a:schemeClr val="lt1"/>
        </a:fontRef>
      </dsp:style>
      <dsp:txBody>
        <a:bodyPr vert="horz" wrap="square" lIns="12700" tIns="12700" rIns="12700" bIns="12700" anchor="ctr"/>
        <a:lstStyle>
          <a:lvl1pPr algn="ctr">
            <a:defRPr sz="1900"/>
          </a:lvl1pPr>
          <a:lvl2pPr marL="114300" indent="-114300" algn="ctr">
            <a:defRPr sz="1400"/>
          </a:lvl2pPr>
          <a:lvl3pPr marL="228600" indent="-114300" algn="ctr">
            <a:defRPr sz="1400"/>
          </a:lvl3pPr>
          <a:lvl4pPr marL="342900" indent="-114300" algn="ctr">
            <a:defRPr sz="1400"/>
          </a:lvl4pPr>
          <a:lvl5pPr marL="457200" indent="-114300" algn="ctr">
            <a:defRPr sz="1400"/>
          </a:lvl5pPr>
          <a:lvl6pPr marL="571500" indent="-114300" algn="ctr">
            <a:defRPr sz="1400"/>
          </a:lvl6pPr>
          <a:lvl7pPr marL="685800" indent="-114300" algn="ctr">
            <a:defRPr sz="1400"/>
          </a:lvl7pPr>
          <a:lvl8pPr marL="800100" indent="-114300" algn="ctr">
            <a:defRPr sz="1400"/>
          </a:lvl8pPr>
          <a:lvl9pPr marL="914400" indent="-114300" algn="ctr">
            <a:defRPr sz="14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2000">
              <a:solidFill>
                <a:srgbClr val="2F2E41"/>
              </a:solidFill>
            </a:rPr>
            <a:t>Build the frontend presentation window</a:t>
          </a:r>
          <a:endParaRPr lang="en-US" sz="2000">
            <a:solidFill>
              <a:srgbClr val="2F2E41"/>
            </a:solidFill>
          </a:endParaRPr>
        </a:p>
      </dsp:txBody>
      <dsp:txXfrm>
        <a:off x="2476096" y="4232617"/>
        <a:ext cx="2347268" cy="8843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#1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endSty" val="noArr"/>
                        <dgm:param type="begPts" val="midR"/>
                        <dgm:param type="endPts" val="midL"/>
                      </dgm:alg>
                    </dgm:if>
                    <dgm:else name="Name14">
                      <dgm:alg type="conn">
                        <dgm:param type="dim" val="1D"/>
                        <dgm:param type="endSty" val="noArr"/>
                        <dgm:param type="begPts" val="midL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#1">
  <dgm:title val=""/>
  <dgm:desc val=""/>
  <dgm:catLst>
    <dgm:cat type="simple" pri="105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6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6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6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6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AA4F4D-02F8-394E-A819-6E51D1EE0BC1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9E7F9E-57BB-984D-BC80-E6E4E0067055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上学期我们已经使用</a:t>
            </a:r>
            <a:r>
              <a:rPr lang="en-US" altLang="zh-CN"/>
              <a:t> blender </a:t>
            </a:r>
            <a:r>
              <a:rPr lang="zh-CN" altLang="en-US"/>
              <a:t>建立了种类较为齐全且精度较高的虚拟数据集，这个数据集可以作为我们无监督实验的</a:t>
            </a:r>
            <a:r>
              <a:rPr lang="en-US" altLang="zh-CN"/>
              <a:t> Ground Truth</a:t>
            </a:r>
            <a:endParaRPr lang="en-US" altLang="zh-C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（进阶设计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6C48D-3AC7-5648-B09B-568F36AB7B36}" type="datetime1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5FA47-B410-2C44-92F3-7CEAC5A8DC38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.svg"/><Relationship Id="rId3" Type="http://schemas.openxmlformats.org/officeDocument/2006/relationships/image" Target="../media/image2.png"/><Relationship Id="rId2" Type="http://schemas.openxmlformats.org/officeDocument/2006/relationships/image" Target="../media/image1.sv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image" Target="../media/image25.png"/><Relationship Id="rId8" Type="http://schemas.openxmlformats.org/officeDocument/2006/relationships/image" Target="../media/image24.png"/><Relationship Id="rId7" Type="http://schemas.openxmlformats.org/officeDocument/2006/relationships/image" Target="../media/image23.png"/><Relationship Id="rId6" Type="http://schemas.openxmlformats.org/officeDocument/2006/relationships/image" Target="../media/image22.png"/><Relationship Id="rId5" Type="http://schemas.openxmlformats.org/officeDocument/2006/relationships/image" Target="../media/image3.svg"/><Relationship Id="rId4" Type="http://schemas.openxmlformats.org/officeDocument/2006/relationships/image" Target="../media/image3.png"/><Relationship Id="rId3" Type="http://schemas.openxmlformats.org/officeDocument/2006/relationships/image" Target="../media/image21.png"/><Relationship Id="rId2" Type="http://schemas.openxmlformats.org/officeDocument/2006/relationships/tags" Target="../tags/tag2.xml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26.png"/><Relationship Id="rId1" Type="http://schemas.openxmlformats.org/officeDocument/2006/relationships/tags" Target="../tags/tag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.svg"/><Relationship Id="rId1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6.png"/><Relationship Id="rId2" Type="http://schemas.openxmlformats.org/officeDocument/2006/relationships/image" Target="../media/image3.svg"/><Relationship Id="rId1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.svg"/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image" Target="../media/image27.jpe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.svg"/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image" Target="../media/image27.jpe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8.png"/><Relationship Id="rId3" Type="http://schemas.openxmlformats.org/officeDocument/2006/relationships/image" Target="../media/image6.png"/><Relationship Id="rId2" Type="http://schemas.openxmlformats.org/officeDocument/2006/relationships/image" Target="../media/image3.svg"/><Relationship Id="rId1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8.png"/><Relationship Id="rId3" Type="http://schemas.openxmlformats.org/officeDocument/2006/relationships/image" Target="../media/image6.png"/><Relationship Id="rId2" Type="http://schemas.openxmlformats.org/officeDocument/2006/relationships/image" Target="../media/image3.svg"/><Relationship Id="rId1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.svg"/><Relationship Id="rId1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tags" Target="../tags/tag3.xml"/><Relationship Id="rId4" Type="http://schemas.microsoft.com/office/2007/relationships/media" Target="../media/media1.mp4"/><Relationship Id="rId3" Type="http://schemas.openxmlformats.org/officeDocument/2006/relationships/video" Target="../media/media1.mp4"/><Relationship Id="rId2" Type="http://schemas.openxmlformats.org/officeDocument/2006/relationships/image" Target="../media/image3.svg"/><Relationship Id="rId1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.jpeg"/><Relationship Id="rId2" Type="http://schemas.openxmlformats.org/officeDocument/2006/relationships/image" Target="../media/image3.svg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5.png"/><Relationship Id="rId2" Type="http://schemas.openxmlformats.org/officeDocument/2006/relationships/image" Target="../media/image3.svg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6.png"/><Relationship Id="rId2" Type="http://schemas.openxmlformats.org/officeDocument/2006/relationships/image" Target="../media/image3.svg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microsoft.com/office/2007/relationships/diagramDrawing" Target="../diagrams/drawing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3" Type="http://schemas.openxmlformats.org/officeDocument/2006/relationships/diagramData" Target="../diagrams/data1.xml"/><Relationship Id="rId2" Type="http://schemas.openxmlformats.org/officeDocument/2006/relationships/image" Target="../media/image3.svg"/><Relationship Id="rId1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.svg"/><Relationship Id="rId1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3.jpeg"/><Relationship Id="rId3" Type="http://schemas.openxmlformats.org/officeDocument/2006/relationships/image" Target="../media/image12.png"/><Relationship Id="rId2" Type="http://schemas.openxmlformats.org/officeDocument/2006/relationships/image" Target="../media/image3.svg"/><Relationship Id="rId1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image" Target="../media/image20.png"/><Relationship Id="rId8" Type="http://schemas.openxmlformats.org/officeDocument/2006/relationships/image" Target="../media/image3.svg"/><Relationship Id="rId7" Type="http://schemas.openxmlformats.org/officeDocument/2006/relationships/image" Target="../media/image3.png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形 10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-311" y="4686445"/>
            <a:ext cx="12214536" cy="21717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03555" y="1880235"/>
            <a:ext cx="5739130" cy="30441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0" i="0" u="none" strike="noStrike" kern="1200" cap="none" spc="300" normalizeH="0" baseline="0" noProof="0" dirty="0">
                <a:ln>
                  <a:noFill/>
                </a:ln>
                <a:solidFill>
                  <a:srgbClr val="2BB7B3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Unsupervised Fundus Surgical Depth Estimation Based on Microscopic </a:t>
            </a:r>
            <a:r>
              <a:rPr kumimoji="0" lang="en-US" altLang="zh-CN" sz="3200" b="0" i="0" u="none" strike="noStrike" kern="1200" cap="none" spc="300" normalizeH="0" baseline="0" noProof="0" dirty="0">
                <a:ln>
                  <a:noFill/>
                </a:ln>
                <a:solidFill>
                  <a:srgbClr val="2BB7B3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Monocular </a:t>
            </a:r>
            <a:r>
              <a:rPr kumimoji="0" lang="zh-CN" altLang="en-US" sz="3200" b="0" i="0" u="none" strike="noStrike" kern="1200" cap="none" spc="300" normalizeH="0" baseline="0" noProof="0" dirty="0">
                <a:ln>
                  <a:noFill/>
                </a:ln>
                <a:solidFill>
                  <a:srgbClr val="2BB7B3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Surgical Videos</a:t>
            </a:r>
            <a:endParaRPr kumimoji="0" lang="zh-CN" altLang="en-US" sz="3200" b="0" i="0" u="none" strike="noStrike" kern="1200" cap="none" spc="300" normalizeH="0" baseline="0" noProof="0" dirty="0">
              <a:ln>
                <a:noFill/>
              </a:ln>
              <a:solidFill>
                <a:srgbClr val="2BB7B3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pic>
        <p:nvPicPr>
          <p:cNvPr id="3" name="图形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5463314" y="979385"/>
            <a:ext cx="6543202" cy="5298438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652780" y="5147945"/>
            <a:ext cx="1069340" cy="76200"/>
          </a:xfrm>
          <a:prstGeom prst="rect">
            <a:avLst/>
          </a:prstGeom>
          <a:solidFill>
            <a:srgbClr val="003F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198443" y="3264980"/>
            <a:ext cx="540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chemeClr val="bg2">
                    <a:lumMod val="10000"/>
                  </a:schemeClr>
                </a:solidFill>
              </a:rPr>
              <a:t>raw</a:t>
            </a:r>
            <a:endParaRPr kumimoji="1" lang="zh-CN" alt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585009" y="3236646"/>
            <a:ext cx="1877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chemeClr val="bg2">
                    <a:lumMod val="10000"/>
                  </a:schemeClr>
                </a:solidFill>
              </a:rPr>
              <a:t>Depth in the wild</a:t>
            </a:r>
            <a:endParaRPr kumimoji="1" lang="zh-CN" alt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8901932" y="3231770"/>
            <a:ext cx="2871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chemeClr val="bg2">
                    <a:lumMod val="10000"/>
                  </a:schemeClr>
                </a:solidFill>
              </a:rPr>
              <a:t>Depth and motion learning</a:t>
            </a:r>
            <a:endParaRPr kumimoji="1" lang="zh-CN" alt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15938" y="557509"/>
            <a:ext cx="65455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pc="400" dirty="0">
                <a:solidFill>
                  <a:srgbClr val="ED6C00"/>
                </a:solidFill>
                <a:latin typeface="Arial" panose="020B0604020202020204" pitchFamily="34" charset="0"/>
                <a:ea typeface="思源黑体 CN Bold" panose="020B0800000000000000" pitchFamily="34" charset="-122"/>
              </a:rPr>
              <a:t>Quantitative Evaluation on Virtual Dataset</a:t>
            </a:r>
            <a:endParaRPr kumimoji="0" lang="en-US" altLang="zh-CN" b="0" i="0" kern="1200" cap="none" spc="400" normalizeH="0" noProof="0" dirty="0">
              <a:solidFill>
                <a:srgbClr val="ED6C00"/>
              </a:solidFill>
              <a:latin typeface="Arial" panose="020B0604020202020204" pitchFamily="34" charset="0"/>
              <a:ea typeface="思源黑体 CN Bold" panose="020B0800000000000000" pitchFamily="34" charset="-122"/>
              <a:cs typeface="+mn-cs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3771859" y="3260704"/>
            <a:ext cx="1484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chemeClr val="bg2">
                    <a:lumMod val="10000"/>
                  </a:schemeClr>
                </a:solidFill>
              </a:rPr>
              <a:t>Monodepth2</a:t>
            </a:r>
            <a:endParaRPr kumimoji="1" lang="zh-CN" alt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7" name="任意多边形: 形状 9"/>
          <p:cNvSpPr/>
          <p:nvPr/>
        </p:nvSpPr>
        <p:spPr>
          <a:xfrm>
            <a:off x="0" y="5894886"/>
            <a:ext cx="12192000" cy="963114"/>
          </a:xfrm>
          <a:custGeom>
            <a:avLst/>
            <a:gdLst>
              <a:gd name="connsiteX0" fmla="*/ 3113974 w 12192000"/>
              <a:gd name="connsiteY0" fmla="*/ 1134 h 963114"/>
              <a:gd name="connsiteX1" fmla="*/ 6842760 w 12192000"/>
              <a:gd name="connsiteY1" fmla="*/ 458697 h 963114"/>
              <a:gd name="connsiteX2" fmla="*/ 10683240 w 12192000"/>
              <a:gd name="connsiteY2" fmla="*/ 260577 h 963114"/>
              <a:gd name="connsiteX3" fmla="*/ 11894954 w 12192000"/>
              <a:gd name="connsiteY3" fmla="*/ 353848 h 963114"/>
              <a:gd name="connsiteX4" fmla="*/ 12192000 w 12192000"/>
              <a:gd name="connsiteY4" fmla="*/ 393981 h 963114"/>
              <a:gd name="connsiteX5" fmla="*/ 12192000 w 12192000"/>
              <a:gd name="connsiteY5" fmla="*/ 963114 h 963114"/>
              <a:gd name="connsiteX6" fmla="*/ 0 w 12192000"/>
              <a:gd name="connsiteY6" fmla="*/ 963114 h 963114"/>
              <a:gd name="connsiteX7" fmla="*/ 0 w 12192000"/>
              <a:gd name="connsiteY7" fmla="*/ 384727 h 963114"/>
              <a:gd name="connsiteX8" fmla="*/ 87764 w 12192000"/>
              <a:gd name="connsiteY8" fmla="*/ 366721 h 963114"/>
              <a:gd name="connsiteX9" fmla="*/ 2865120 w 12192000"/>
              <a:gd name="connsiteY9" fmla="*/ 1497 h 963114"/>
              <a:gd name="connsiteX10" fmla="*/ 3113974 w 12192000"/>
              <a:gd name="connsiteY10" fmla="*/ 1134 h 963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963114">
                <a:moveTo>
                  <a:pt x="3113974" y="1134"/>
                </a:moveTo>
                <a:cubicBezTo>
                  <a:pt x="4359414" y="25012"/>
                  <a:pt x="5621179" y="418216"/>
                  <a:pt x="6842760" y="458697"/>
                </a:cubicBezTo>
                <a:cubicBezTo>
                  <a:pt x="8145780" y="501877"/>
                  <a:pt x="9591040" y="235177"/>
                  <a:pt x="10683240" y="260577"/>
                </a:cubicBezTo>
                <a:cubicBezTo>
                  <a:pt x="11092815" y="270102"/>
                  <a:pt x="11509177" y="306416"/>
                  <a:pt x="11894954" y="353848"/>
                </a:cubicBezTo>
                <a:lnTo>
                  <a:pt x="12192000" y="393981"/>
                </a:lnTo>
                <a:lnTo>
                  <a:pt x="12192000" y="963114"/>
                </a:lnTo>
                <a:lnTo>
                  <a:pt x="0" y="963114"/>
                </a:lnTo>
                <a:lnTo>
                  <a:pt x="0" y="384727"/>
                </a:lnTo>
                <a:lnTo>
                  <a:pt x="87764" y="366721"/>
                </a:lnTo>
                <a:cubicBezTo>
                  <a:pt x="948809" y="194378"/>
                  <a:pt x="2036445" y="20547"/>
                  <a:pt x="2865120" y="1497"/>
                </a:cubicBezTo>
                <a:cubicBezTo>
                  <a:pt x="2947988" y="-408"/>
                  <a:pt x="3030945" y="-458"/>
                  <a:pt x="3113974" y="1134"/>
                </a:cubicBezTo>
                <a:close/>
              </a:path>
            </a:pathLst>
          </a:custGeom>
          <a:solidFill>
            <a:srgbClr val="F2F2F2"/>
          </a:solidFill>
          <a:ln w="15283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39984" y="5520678"/>
            <a:ext cx="1457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chemeClr val="bg2">
                    <a:lumMod val="10000"/>
                  </a:schemeClr>
                </a:solidFill>
              </a:rPr>
              <a:t>ground truth</a:t>
            </a:r>
            <a:endParaRPr kumimoji="1" lang="zh-CN" alt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表格 8"/>
              <p:cNvGraphicFramePr>
                <a:graphicFrameLocks noGrp="1"/>
              </p:cNvGraphicFramePr>
              <p:nvPr>
                <p:custDataLst>
                  <p:tags r:id="rId1"/>
                </p:custDataLst>
              </p:nvPr>
            </p:nvGraphicFramePr>
            <p:xfrm>
              <a:off x="3124636" y="3870659"/>
              <a:ext cx="9014460" cy="223329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784062"/>
                    <a:gridCol w="893379"/>
                    <a:gridCol w="809297"/>
                    <a:gridCol w="1066165"/>
                    <a:gridCol w="762635"/>
                    <a:gridCol w="1145627"/>
                    <a:gridCol w="1250731"/>
                    <a:gridCol w="1302258"/>
                  </a:tblGrid>
                  <a:tr h="46885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/>
                            <a:t>Method</a:t>
                          </a:r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/>
                            <a:t>Abs Rel</a:t>
                          </a:r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/>
                            <a:t>Sq Rel</a:t>
                          </a:r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/>
                            <a:t>RMSE</a:t>
                          </a:r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/>
                            <a:t>RMSE log</a:t>
                          </a:r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CN" altLang="en-US" sz="1600" i="1" smtClean="0">
                                    <a:latin typeface="Cambria Math" panose="02040503050406030204" pitchFamily="18" charset="0"/>
                                  </a:rPr>
                                  <m:t>𝜹</m:t>
                                </m:r>
                                <m:r>
                                  <a:rPr lang="en-US" altLang="zh-CN" sz="1600" b="1" i="1" smtClean="0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en-US" altLang="zh-CN" sz="1600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en-US" altLang="zh-CN" sz="1600" b="1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zh-CN" sz="1600" b="1" i="1" smtClean="0">
                                    <a:latin typeface="Cambria Math" panose="02040503050406030204" pitchFamily="18" charset="0"/>
                                  </a:rPr>
                                  <m:t>𝟐𝟓</m:t>
                                </m:r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CN" altLang="en-US" sz="1600" i="1" smtClean="0">
                                    <a:latin typeface="Cambria Math" panose="02040503050406030204" pitchFamily="18" charset="0"/>
                                  </a:rPr>
                                  <m:t>𝜹</m:t>
                                </m:r>
                                <m:r>
                                  <a:rPr lang="en-US" altLang="zh-CN" sz="1600" b="1" i="1" smtClean="0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sSup>
                                  <m:sSupPr>
                                    <m:ctrlPr>
                                      <a:rPr lang="en-US" altLang="zh-CN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1600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en-US" altLang="zh-CN" sz="1600" b="1" i="1" smtClean="0"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  <m:r>
                                      <a:rPr lang="en-US" altLang="zh-CN" sz="1600" b="1" i="1" smtClean="0">
                                        <a:latin typeface="Cambria Math" panose="02040503050406030204" pitchFamily="18" charset="0"/>
                                      </a:rPr>
                                      <m:t>𝟐𝟓</m:t>
                                    </m:r>
                                  </m:e>
                                  <m:sup>
                                    <m:r>
                                      <a:rPr lang="en-US" altLang="zh-CN" sz="1600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CN" altLang="en-US" sz="1600" i="1" smtClean="0">
                                    <a:latin typeface="Cambria Math" panose="02040503050406030204" pitchFamily="18" charset="0"/>
                                  </a:rPr>
                                  <m:t>𝜹</m:t>
                                </m:r>
                                <m:r>
                                  <a:rPr lang="en-US" altLang="zh-CN" sz="1600" b="1" i="1" smtClean="0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sSup>
                                  <m:sSupPr>
                                    <m:ctrlPr>
                                      <a:rPr lang="en-US" altLang="zh-CN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1600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en-US" altLang="zh-CN" sz="1600" b="1" i="1" smtClean="0"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  <m:r>
                                      <a:rPr lang="en-US" altLang="zh-CN" sz="1600" b="1" i="1" smtClean="0">
                                        <a:latin typeface="Cambria Math" panose="02040503050406030204" pitchFamily="18" charset="0"/>
                                      </a:rPr>
                                      <m:t>𝟐𝟓</m:t>
                                    </m:r>
                                  </m:e>
                                  <m:sup>
                                    <m:r>
                                      <a:rPr lang="en-US" altLang="zh-CN" sz="1600" b="1" i="1" smtClean="0"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altLang="zh-CN" sz="1600" b="1" dirty="0"/>
                        </a:p>
                      </a:txBody>
                      <a:tcPr/>
                    </a:tc>
                  </a:tr>
                  <a:tr h="5791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</a:rPr>
                            <a:t>MonoDepth2</a:t>
                          </a:r>
                          <a:endParaRPr lang="zh-CN" altLang="en-US" sz="1600" dirty="0">
                            <a:solidFill>
                              <a:schemeClr val="bg2">
                                <a:lumMod val="1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</a:rPr>
                            <a:t>0.954</a:t>
                          </a:r>
                          <a:endParaRPr lang="zh-CN" altLang="en-US" sz="1600" dirty="0">
                            <a:solidFill>
                              <a:schemeClr val="bg2">
                                <a:lumMod val="1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</a:rPr>
                            <a:t>186.685</a:t>
                          </a:r>
                          <a:endParaRPr lang="zh-CN" altLang="en-US" sz="1600" dirty="0">
                            <a:solidFill>
                              <a:schemeClr val="bg2">
                                <a:lumMod val="1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</a:rPr>
                            <a:t>184.735</a:t>
                          </a:r>
                          <a:endParaRPr lang="zh-CN" altLang="en-US" sz="1600" dirty="0">
                            <a:solidFill>
                              <a:schemeClr val="bg2">
                                <a:lumMod val="1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</a:rPr>
                            <a:t>2.100</a:t>
                          </a:r>
                          <a:endParaRPr lang="zh-CN" altLang="en-US" sz="1600" dirty="0">
                            <a:solidFill>
                              <a:schemeClr val="bg2">
                                <a:lumMod val="1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</a:rPr>
                            <a:t>0.067</a:t>
                          </a:r>
                          <a:endParaRPr lang="zh-CN" altLang="en-US" sz="1600" dirty="0">
                            <a:solidFill>
                              <a:schemeClr val="bg2">
                                <a:lumMod val="1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</a:rPr>
                            <a:t>0.080</a:t>
                          </a:r>
                          <a:endParaRPr lang="zh-CN" altLang="en-US" sz="1600" dirty="0">
                            <a:solidFill>
                              <a:schemeClr val="bg2">
                                <a:lumMod val="1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</a:rPr>
                            <a:t>0.190</a:t>
                          </a:r>
                          <a:endParaRPr lang="zh-CN" altLang="en-US" sz="1600" dirty="0">
                            <a:solidFill>
                              <a:schemeClr val="bg2">
                                <a:lumMod val="1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</a:tr>
                  <a:tr h="464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</a:rPr>
                            <a:t>Depth in the Wild</a:t>
                          </a:r>
                          <a:endParaRPr lang="en-US" altLang="zh-CN" sz="1600" b="1" dirty="0">
                            <a:solidFill>
                              <a:schemeClr val="bg2">
                                <a:lumMod val="1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</a:rPr>
                            <a:t>0.504</a:t>
                          </a:r>
                          <a:endParaRPr lang="en-US" altLang="zh-CN" sz="1600" b="1" dirty="0">
                            <a:solidFill>
                              <a:schemeClr val="bg2">
                                <a:lumMod val="1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</a:rPr>
                            <a:t>61.528</a:t>
                          </a:r>
                          <a:endParaRPr lang="en-US" altLang="zh-CN" sz="1600" b="1" dirty="0">
                            <a:solidFill>
                              <a:schemeClr val="bg2">
                                <a:lumMod val="1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</a:rPr>
                            <a:t>115.916</a:t>
                          </a:r>
                          <a:endParaRPr lang="en-US" altLang="zh-CN" sz="1600" b="1" dirty="0">
                            <a:solidFill>
                              <a:schemeClr val="bg2">
                                <a:lumMod val="1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</a:rPr>
                            <a:t>0.935</a:t>
                          </a:r>
                          <a:endParaRPr lang="en-US" altLang="zh-CN" sz="1600" b="1" dirty="0">
                            <a:solidFill>
                              <a:schemeClr val="bg2">
                                <a:lumMod val="1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</a:rPr>
                            <a:t>0.089</a:t>
                          </a:r>
                          <a:endParaRPr lang="en-US" altLang="zh-CN" sz="1600" b="1" dirty="0">
                            <a:solidFill>
                              <a:schemeClr val="bg2">
                                <a:lumMod val="1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</a:rPr>
                            <a:t>0.381</a:t>
                          </a:r>
                          <a:endParaRPr lang="en-US" altLang="zh-CN" sz="1600" b="1" dirty="0">
                            <a:solidFill>
                              <a:schemeClr val="bg2">
                                <a:lumMod val="1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</a:rPr>
                            <a:t>0.599</a:t>
                          </a:r>
                          <a:endParaRPr lang="en-US" altLang="zh-CN" sz="1600" b="1" dirty="0">
                            <a:solidFill>
                              <a:schemeClr val="bg2">
                                <a:lumMod val="1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</a:tr>
                  <a:tr h="61070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</a:rPr>
                            <a:t>Depth and Motion Learning</a:t>
                          </a:r>
                          <a:endParaRPr lang="zh-CN" altLang="en-US" sz="1600" dirty="0">
                            <a:solidFill>
                              <a:schemeClr val="bg2">
                                <a:lumMod val="1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600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</a:rPr>
                            <a:t>0.573</a:t>
                          </a:r>
                          <a:endParaRPr lang="zh-CN" altLang="en-US" sz="1600" dirty="0">
                            <a:solidFill>
                              <a:schemeClr val="bg2">
                                <a:lumMod val="1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60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</a:rPr>
                            <a:t>77.342</a:t>
                          </a:r>
                          <a:endParaRPr lang="zh-CN" altLang="en-US" sz="1600">
                            <a:solidFill>
                              <a:schemeClr val="bg2">
                                <a:lumMod val="1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60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</a:rPr>
                            <a:t>113.494</a:t>
                          </a:r>
                          <a:endParaRPr lang="zh-CN" altLang="en-US" sz="1600">
                            <a:solidFill>
                              <a:schemeClr val="bg2">
                                <a:lumMod val="1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600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</a:rPr>
                            <a:t>0.779</a:t>
                          </a:r>
                          <a:endParaRPr lang="zh-CN" altLang="en-US" sz="1600" dirty="0">
                            <a:solidFill>
                              <a:schemeClr val="bg2">
                                <a:lumMod val="1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600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</a:rPr>
                            <a:t>0.178</a:t>
                          </a:r>
                          <a:endParaRPr lang="zh-CN" altLang="en-US" sz="1600" dirty="0">
                            <a:solidFill>
                              <a:schemeClr val="bg2">
                                <a:lumMod val="1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600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</a:rPr>
                            <a:t>0.332</a:t>
                          </a:r>
                          <a:endParaRPr lang="zh-CN" altLang="en-US" sz="1600" dirty="0">
                            <a:solidFill>
                              <a:schemeClr val="bg2">
                                <a:lumMod val="1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600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</a:rPr>
                            <a:t>0.480</a:t>
                          </a:r>
                          <a:endParaRPr lang="zh-CN" altLang="en-US" sz="1600" dirty="0">
                            <a:solidFill>
                              <a:schemeClr val="bg2">
                                <a:lumMod val="1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表格 8"/>
              <p:cNvGraphicFramePr>
                <a:graphicFrameLocks noGrp="1"/>
              </p:cNvGraphicFramePr>
              <p:nvPr>
                <p:custDataLst>
                  <p:tags r:id="rId2"/>
                </p:custDataLst>
              </p:nvPr>
            </p:nvGraphicFramePr>
            <p:xfrm>
              <a:off x="3124636" y="3870659"/>
              <a:ext cx="9014460" cy="223329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784062"/>
                    <a:gridCol w="893379"/>
                    <a:gridCol w="809297"/>
                    <a:gridCol w="1066165"/>
                    <a:gridCol w="762635"/>
                    <a:gridCol w="1145627"/>
                    <a:gridCol w="1250731"/>
                    <a:gridCol w="1302258"/>
                  </a:tblGrid>
                  <a:tr h="5791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/>
                            <a:t>Method</a:t>
                          </a:r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/>
                            <a:t>Abs Rel</a:t>
                          </a:r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/>
                            <a:t>Sq Rel</a:t>
                          </a:r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/>
                            <a:t>RMSE</a:t>
                          </a:r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/>
                            <a:t>RMSE log</a:t>
                          </a:r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</a:blipFill>
                      </a:tcPr>
                    </a:tc>
                  </a:tr>
                  <a:tr h="5791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</a:rPr>
                            <a:t>MonoDepth2</a:t>
                          </a:r>
                          <a:endParaRPr lang="zh-CN" altLang="en-US" sz="1600" dirty="0">
                            <a:solidFill>
                              <a:schemeClr val="bg2">
                                <a:lumMod val="1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</a:rPr>
                            <a:t>0.954</a:t>
                          </a:r>
                          <a:endParaRPr lang="zh-CN" altLang="en-US" sz="1600" dirty="0">
                            <a:solidFill>
                              <a:schemeClr val="bg2">
                                <a:lumMod val="1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</a:rPr>
                            <a:t>186.685</a:t>
                          </a:r>
                          <a:endParaRPr lang="zh-CN" altLang="en-US" sz="1600" dirty="0">
                            <a:solidFill>
                              <a:schemeClr val="bg2">
                                <a:lumMod val="1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</a:rPr>
                            <a:t>184.735</a:t>
                          </a:r>
                          <a:endParaRPr lang="zh-CN" altLang="en-US" sz="1600" dirty="0">
                            <a:solidFill>
                              <a:schemeClr val="bg2">
                                <a:lumMod val="1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</a:rPr>
                            <a:t>2.100</a:t>
                          </a:r>
                          <a:endParaRPr lang="zh-CN" altLang="en-US" sz="1600" dirty="0">
                            <a:solidFill>
                              <a:schemeClr val="bg2">
                                <a:lumMod val="1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</a:rPr>
                            <a:t>0.067</a:t>
                          </a:r>
                          <a:endParaRPr lang="zh-CN" altLang="en-US" sz="1600" dirty="0">
                            <a:solidFill>
                              <a:schemeClr val="bg2">
                                <a:lumMod val="1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</a:rPr>
                            <a:t>0.080</a:t>
                          </a:r>
                          <a:endParaRPr lang="zh-CN" altLang="en-US" sz="1600" dirty="0">
                            <a:solidFill>
                              <a:schemeClr val="bg2">
                                <a:lumMod val="1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</a:rPr>
                            <a:t>0.190</a:t>
                          </a:r>
                          <a:endParaRPr lang="zh-CN" altLang="en-US" sz="1600" dirty="0">
                            <a:solidFill>
                              <a:schemeClr val="bg2">
                                <a:lumMod val="1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</a:tr>
                  <a:tr h="464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</a:rPr>
                            <a:t>Depth in the Wild</a:t>
                          </a:r>
                          <a:endParaRPr lang="en-US" altLang="zh-CN" sz="1600" b="1" dirty="0">
                            <a:solidFill>
                              <a:schemeClr val="bg2">
                                <a:lumMod val="1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</a:rPr>
                            <a:t>0.504</a:t>
                          </a:r>
                          <a:endParaRPr lang="en-US" altLang="zh-CN" sz="1600" b="1" dirty="0">
                            <a:solidFill>
                              <a:schemeClr val="bg2">
                                <a:lumMod val="1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</a:rPr>
                            <a:t>61.528</a:t>
                          </a:r>
                          <a:endParaRPr lang="en-US" altLang="zh-CN" sz="1600" b="1" dirty="0">
                            <a:solidFill>
                              <a:schemeClr val="bg2">
                                <a:lumMod val="1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</a:rPr>
                            <a:t>115.916</a:t>
                          </a:r>
                          <a:endParaRPr lang="en-US" altLang="zh-CN" sz="1600" b="1" dirty="0">
                            <a:solidFill>
                              <a:schemeClr val="bg2">
                                <a:lumMod val="1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</a:rPr>
                            <a:t>0.935</a:t>
                          </a:r>
                          <a:endParaRPr lang="en-US" altLang="zh-CN" sz="1600" b="1" dirty="0">
                            <a:solidFill>
                              <a:schemeClr val="bg2">
                                <a:lumMod val="1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</a:rPr>
                            <a:t>0.089</a:t>
                          </a:r>
                          <a:endParaRPr lang="en-US" altLang="zh-CN" sz="1600" b="1" dirty="0">
                            <a:solidFill>
                              <a:schemeClr val="bg2">
                                <a:lumMod val="1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</a:rPr>
                            <a:t>0.381</a:t>
                          </a:r>
                          <a:endParaRPr lang="en-US" altLang="zh-CN" sz="1600" b="1" dirty="0">
                            <a:solidFill>
                              <a:schemeClr val="bg2">
                                <a:lumMod val="1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</a:rPr>
                            <a:t>0.599</a:t>
                          </a:r>
                          <a:endParaRPr lang="en-US" altLang="zh-CN" sz="1600" b="1" dirty="0">
                            <a:solidFill>
                              <a:schemeClr val="bg2">
                                <a:lumMod val="1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</a:tr>
                  <a:tr h="61070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</a:rPr>
                            <a:t>Depth and Motion Learning</a:t>
                          </a:r>
                          <a:endParaRPr lang="zh-CN" altLang="en-US" sz="1600" dirty="0">
                            <a:solidFill>
                              <a:schemeClr val="bg2">
                                <a:lumMod val="1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600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</a:rPr>
                            <a:t>0.573</a:t>
                          </a:r>
                          <a:endParaRPr lang="zh-CN" altLang="en-US" sz="1600" dirty="0">
                            <a:solidFill>
                              <a:schemeClr val="bg2">
                                <a:lumMod val="1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60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</a:rPr>
                            <a:t>77.342</a:t>
                          </a:r>
                          <a:endParaRPr lang="zh-CN" altLang="en-US" sz="1600">
                            <a:solidFill>
                              <a:schemeClr val="bg2">
                                <a:lumMod val="1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60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</a:rPr>
                            <a:t>113.494</a:t>
                          </a:r>
                          <a:endParaRPr lang="zh-CN" altLang="en-US" sz="1600">
                            <a:solidFill>
                              <a:schemeClr val="bg2">
                                <a:lumMod val="1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600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</a:rPr>
                            <a:t>0.779</a:t>
                          </a:r>
                          <a:endParaRPr lang="zh-CN" altLang="en-US" sz="1600" dirty="0">
                            <a:solidFill>
                              <a:schemeClr val="bg2">
                                <a:lumMod val="1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600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</a:rPr>
                            <a:t>0.178</a:t>
                          </a:r>
                          <a:endParaRPr lang="zh-CN" altLang="en-US" sz="1600" dirty="0">
                            <a:solidFill>
                              <a:schemeClr val="bg2">
                                <a:lumMod val="1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600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</a:rPr>
                            <a:t>0.332</a:t>
                          </a:r>
                          <a:endParaRPr lang="zh-CN" altLang="en-US" sz="1600" dirty="0">
                            <a:solidFill>
                              <a:schemeClr val="bg2">
                                <a:lumMod val="1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600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</a:rPr>
                            <a:t>0.480</a:t>
                          </a:r>
                          <a:endParaRPr lang="zh-CN" altLang="en-US" sz="1600" dirty="0">
                            <a:solidFill>
                              <a:schemeClr val="bg2">
                                <a:lumMod val="1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p:pic>
        <p:nvPicPr>
          <p:cNvPr id="23" name="图形 22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3495" y="5791709"/>
            <a:ext cx="1153281" cy="786328"/>
          </a:xfrm>
          <a:prstGeom prst="rect">
            <a:avLst/>
          </a:prstGeom>
        </p:spPr>
      </p:pic>
      <p:pic>
        <p:nvPicPr>
          <p:cNvPr id="6" name="图片 5" descr="卡通人物&#10;&#10;低可信度描述已自动生成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45" y="1659537"/>
            <a:ext cx="2933367" cy="1650019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7"/>
          <a:srcRect t="1787"/>
          <a:stretch>
            <a:fillRect/>
          </a:stretch>
        </p:blipFill>
        <p:spPr>
          <a:xfrm>
            <a:off x="115144" y="3870658"/>
            <a:ext cx="2933367" cy="173738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24636" y="1653187"/>
            <a:ext cx="2755307" cy="1659725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20755" y="1664702"/>
            <a:ext cx="2755307" cy="1655926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21783" y="1653187"/>
            <a:ext cx="2757853" cy="166744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任意多边形: 形状 12"/>
          <p:cNvSpPr/>
          <p:nvPr/>
        </p:nvSpPr>
        <p:spPr>
          <a:xfrm>
            <a:off x="9589743" y="0"/>
            <a:ext cx="2602257" cy="6858000"/>
          </a:xfrm>
          <a:custGeom>
            <a:avLst/>
            <a:gdLst>
              <a:gd name="connsiteX0" fmla="*/ 835116 w 2602257"/>
              <a:gd name="connsiteY0" fmla="*/ 0 h 6858000"/>
              <a:gd name="connsiteX1" fmla="*/ 2602257 w 2602257"/>
              <a:gd name="connsiteY1" fmla="*/ 0 h 6858000"/>
              <a:gd name="connsiteX2" fmla="*/ 2602257 w 2602257"/>
              <a:gd name="connsiteY2" fmla="*/ 6858000 h 6858000"/>
              <a:gd name="connsiteX3" fmla="*/ 550208 w 2602257"/>
              <a:gd name="connsiteY3" fmla="*/ 6858000 h 6858000"/>
              <a:gd name="connsiteX4" fmla="*/ 523092 w 2602257"/>
              <a:gd name="connsiteY4" fmla="*/ 6809833 h 6858000"/>
              <a:gd name="connsiteX5" fmla="*/ 1208 w 2602257"/>
              <a:gd name="connsiteY5" fmla="*/ 5196679 h 6858000"/>
              <a:gd name="connsiteX6" fmla="*/ 1281368 w 2602257"/>
              <a:gd name="connsiteY6" fmla="*/ 2179159 h 6858000"/>
              <a:gd name="connsiteX7" fmla="*/ 892108 w 2602257"/>
              <a:gd name="connsiteY7" fmla="*/ 16878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02257" h="6858000">
                <a:moveTo>
                  <a:pt x="835116" y="0"/>
                </a:moveTo>
                <a:lnTo>
                  <a:pt x="2602257" y="0"/>
                </a:lnTo>
                <a:lnTo>
                  <a:pt x="2602257" y="6858000"/>
                </a:lnTo>
                <a:lnTo>
                  <a:pt x="550208" y="6858000"/>
                </a:lnTo>
                <a:lnTo>
                  <a:pt x="523092" y="6809833"/>
                </a:lnTo>
                <a:cubicBezTo>
                  <a:pt x="246864" y="6308783"/>
                  <a:pt x="-20223" y="5718173"/>
                  <a:pt x="1208" y="5196679"/>
                </a:cubicBezTo>
                <a:cubicBezTo>
                  <a:pt x="39308" y="4269579"/>
                  <a:pt x="1177228" y="3167219"/>
                  <a:pt x="1281368" y="2179159"/>
                </a:cubicBezTo>
                <a:cubicBezTo>
                  <a:pt x="1346456" y="1561622"/>
                  <a:pt x="1101981" y="792279"/>
                  <a:pt x="892108" y="168789"/>
                </a:cubicBezTo>
                <a:close/>
              </a:path>
            </a:pathLst>
          </a:custGeom>
          <a:solidFill>
            <a:srgbClr val="F2F2F2"/>
          </a:solidFill>
          <a:ln w="15283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881496" y="2405741"/>
            <a:ext cx="6931706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4500" b="1" spc="3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2.2</a:t>
            </a:r>
            <a:r>
              <a:rPr lang="zh-CN" altLang="en-US" sz="4500" spc="3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 </a:t>
            </a:r>
            <a:r>
              <a:rPr lang="en-US" altLang="zh-CN" sz="4500" spc="300" dirty="0">
                <a:solidFill>
                  <a:srgbClr val="2F2E4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Depth in the Wild</a:t>
            </a:r>
            <a:endParaRPr lang="en-US" altLang="zh-CN" sz="4500" spc="300" dirty="0">
              <a:solidFill>
                <a:srgbClr val="2F2E4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pic>
        <p:nvPicPr>
          <p:cNvPr id="14" name="图形 1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p:blipFill>
        <p:spPr>
          <a:xfrm flipH="1">
            <a:off x="-1610788" y="5500298"/>
            <a:ext cx="4570413" cy="964971"/>
          </a:xfrm>
          <a:prstGeom prst="rect">
            <a:avLst/>
          </a:prstGeom>
        </p:spPr>
      </p:pic>
      <p:sp>
        <p:nvSpPr>
          <p:cNvPr id="11" name="椭圆 10"/>
          <p:cNvSpPr/>
          <p:nvPr/>
        </p:nvSpPr>
        <p:spPr>
          <a:xfrm>
            <a:off x="-769765" y="-660169"/>
            <a:ext cx="1874720" cy="1874720"/>
          </a:xfrm>
          <a:prstGeom prst="ellipse">
            <a:avLst/>
          </a:prstGeom>
          <a:solidFill>
            <a:srgbClr val="003F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9FBDF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548845" y="5362512"/>
            <a:ext cx="47194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altLang="zh-CN" sz="1600" b="0" i="0" dirty="0">
                <a:solidFill>
                  <a:schemeClr val="bg1">
                    <a:lumMod val="50000"/>
                  </a:schemeClr>
                </a:solidFill>
                <a:effectLst/>
              </a:rPr>
              <a:t>Gordon, A., Li, H., </a:t>
            </a:r>
            <a:r>
              <a:rPr lang="en-GB" altLang="zh-CN" sz="1600" b="0" i="0" dirty="0" err="1">
                <a:solidFill>
                  <a:schemeClr val="bg1">
                    <a:lumMod val="50000"/>
                  </a:schemeClr>
                </a:solidFill>
                <a:effectLst/>
              </a:rPr>
              <a:t>Jonschkowski</a:t>
            </a:r>
            <a:r>
              <a:rPr lang="en-GB" altLang="zh-CN" sz="1600" b="0" i="0" dirty="0">
                <a:solidFill>
                  <a:schemeClr val="bg1">
                    <a:lumMod val="50000"/>
                  </a:schemeClr>
                </a:solidFill>
                <a:effectLst/>
              </a:rPr>
              <a:t>, R., &amp; </a:t>
            </a:r>
            <a:r>
              <a:rPr lang="en-GB" altLang="zh-CN" sz="1600" b="0" i="0" dirty="0" err="1">
                <a:solidFill>
                  <a:schemeClr val="bg1">
                    <a:lumMod val="50000"/>
                  </a:schemeClr>
                </a:solidFill>
                <a:effectLst/>
              </a:rPr>
              <a:t>Angelova</a:t>
            </a:r>
            <a:r>
              <a:rPr lang="en-GB" altLang="zh-CN" sz="1600" b="0" i="0" dirty="0">
                <a:solidFill>
                  <a:schemeClr val="bg1">
                    <a:lumMod val="50000"/>
                  </a:schemeClr>
                </a:solidFill>
                <a:effectLst/>
              </a:rPr>
              <a:t>, A. (2019). Depth from videos in the wild: Unsupervised monocular depth learning from unknown cameras</a:t>
            </a:r>
            <a:endParaRPr lang="zh-CN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任意多边形: 形状 9"/>
          <p:cNvSpPr/>
          <p:nvPr/>
        </p:nvSpPr>
        <p:spPr>
          <a:xfrm>
            <a:off x="0" y="5894886"/>
            <a:ext cx="12192000" cy="963114"/>
          </a:xfrm>
          <a:custGeom>
            <a:avLst/>
            <a:gdLst>
              <a:gd name="connsiteX0" fmla="*/ 3113974 w 12192000"/>
              <a:gd name="connsiteY0" fmla="*/ 1134 h 963114"/>
              <a:gd name="connsiteX1" fmla="*/ 6842760 w 12192000"/>
              <a:gd name="connsiteY1" fmla="*/ 458697 h 963114"/>
              <a:gd name="connsiteX2" fmla="*/ 10683240 w 12192000"/>
              <a:gd name="connsiteY2" fmla="*/ 260577 h 963114"/>
              <a:gd name="connsiteX3" fmla="*/ 11894954 w 12192000"/>
              <a:gd name="connsiteY3" fmla="*/ 353848 h 963114"/>
              <a:gd name="connsiteX4" fmla="*/ 12192000 w 12192000"/>
              <a:gd name="connsiteY4" fmla="*/ 393981 h 963114"/>
              <a:gd name="connsiteX5" fmla="*/ 12192000 w 12192000"/>
              <a:gd name="connsiteY5" fmla="*/ 963114 h 963114"/>
              <a:gd name="connsiteX6" fmla="*/ 0 w 12192000"/>
              <a:gd name="connsiteY6" fmla="*/ 963114 h 963114"/>
              <a:gd name="connsiteX7" fmla="*/ 0 w 12192000"/>
              <a:gd name="connsiteY7" fmla="*/ 384727 h 963114"/>
              <a:gd name="connsiteX8" fmla="*/ 87764 w 12192000"/>
              <a:gd name="connsiteY8" fmla="*/ 366721 h 963114"/>
              <a:gd name="connsiteX9" fmla="*/ 2865120 w 12192000"/>
              <a:gd name="connsiteY9" fmla="*/ 1497 h 963114"/>
              <a:gd name="connsiteX10" fmla="*/ 3113974 w 12192000"/>
              <a:gd name="connsiteY10" fmla="*/ 1134 h 963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963114">
                <a:moveTo>
                  <a:pt x="3113974" y="1134"/>
                </a:moveTo>
                <a:cubicBezTo>
                  <a:pt x="4359414" y="25012"/>
                  <a:pt x="5621179" y="418216"/>
                  <a:pt x="6842760" y="458697"/>
                </a:cubicBezTo>
                <a:cubicBezTo>
                  <a:pt x="8145780" y="501877"/>
                  <a:pt x="9591040" y="235177"/>
                  <a:pt x="10683240" y="260577"/>
                </a:cubicBezTo>
                <a:cubicBezTo>
                  <a:pt x="11092815" y="270102"/>
                  <a:pt x="11509177" y="306416"/>
                  <a:pt x="11894954" y="353848"/>
                </a:cubicBezTo>
                <a:lnTo>
                  <a:pt x="12192000" y="393981"/>
                </a:lnTo>
                <a:lnTo>
                  <a:pt x="12192000" y="963114"/>
                </a:lnTo>
                <a:lnTo>
                  <a:pt x="0" y="963114"/>
                </a:lnTo>
                <a:lnTo>
                  <a:pt x="0" y="384727"/>
                </a:lnTo>
                <a:lnTo>
                  <a:pt x="87764" y="366721"/>
                </a:lnTo>
                <a:cubicBezTo>
                  <a:pt x="948809" y="194378"/>
                  <a:pt x="2036445" y="20547"/>
                  <a:pt x="2865120" y="1497"/>
                </a:cubicBezTo>
                <a:cubicBezTo>
                  <a:pt x="2947988" y="-408"/>
                  <a:pt x="3030945" y="-458"/>
                  <a:pt x="3113974" y="1134"/>
                </a:cubicBezTo>
                <a:close/>
              </a:path>
            </a:pathLst>
          </a:custGeom>
          <a:solidFill>
            <a:srgbClr val="F2F2F2"/>
          </a:solidFill>
          <a:ln w="15283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pic>
        <p:nvPicPr>
          <p:cNvPr id="15" name="图形 14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513495" y="5791709"/>
            <a:ext cx="1153281" cy="786328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515938" y="557509"/>
            <a:ext cx="330644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000" spc="600" dirty="0">
                <a:solidFill>
                  <a:srgbClr val="ED6C00"/>
                </a:solidFill>
                <a:latin typeface="Arial" panose="020B0604020202020204" pitchFamily="34" charset="0"/>
                <a:ea typeface="思源黑体 CN Bold" panose="020B0800000000000000" pitchFamily="34" charset="-122"/>
              </a:rPr>
              <a:t>Previous</a:t>
            </a:r>
            <a:r>
              <a:rPr kumimoji="0" lang="en-US" altLang="zh-CN" sz="2000" b="0" i="0" kern="1200" cap="none" spc="600" normalizeH="0" noProof="0" dirty="0">
                <a:solidFill>
                  <a:srgbClr val="ED6C00"/>
                </a:solidFill>
                <a:latin typeface="Arial" panose="020B0604020202020204" pitchFamily="34" charset="0"/>
                <a:ea typeface="思源黑体 CN Bold" panose="020B0800000000000000" pitchFamily="34" charset="-122"/>
                <a:cs typeface="+mn-cs"/>
              </a:rPr>
              <a:t> Results</a:t>
            </a:r>
            <a:endParaRPr kumimoji="0" lang="en-US" altLang="zh-CN" sz="2000" b="0" i="0" kern="1200" cap="none" spc="600" normalizeH="0" noProof="0" dirty="0">
              <a:solidFill>
                <a:srgbClr val="ED6C00"/>
              </a:solidFill>
              <a:latin typeface="Arial" panose="020B0604020202020204" pitchFamily="34" charset="0"/>
              <a:ea typeface="思源黑体 CN Bold" panose="020B0800000000000000" pitchFamily="34" charset="-122"/>
              <a:cs typeface="+mn-cs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5212633" y="1126244"/>
            <a:ext cx="5878656" cy="460460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kumimoji="1" lang="zh-CN" altLang="en-US" sz="2000" dirty="0">
                <a:solidFill>
                  <a:srgbClr val="181818"/>
                </a:solidFill>
              </a:rPr>
              <a:t>The darker the color, the further away from the lens and the greater the depth</a:t>
            </a:r>
            <a:endParaRPr kumimoji="1" lang="zh-CN" altLang="en-US" sz="2000" dirty="0">
              <a:solidFill>
                <a:srgbClr val="181818"/>
              </a:solidFill>
            </a:endParaRPr>
          </a:p>
          <a:p>
            <a:pPr marL="342900" indent="-34290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kumimoji="1" lang="en-US" altLang="zh-CN" sz="2000" dirty="0">
                <a:solidFill>
                  <a:srgbClr val="181818"/>
                </a:solidFill>
              </a:rPr>
              <a:t>Main Problems:</a:t>
            </a:r>
            <a:endParaRPr kumimoji="1" lang="en-US" altLang="zh-CN" sz="2000" dirty="0">
              <a:solidFill>
                <a:srgbClr val="181818"/>
              </a:solidFill>
            </a:endParaRPr>
          </a:p>
          <a:p>
            <a:pPr marL="800100" lvl="1" indent="-34290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kumimoji="1" lang="zh-CN" altLang="en-US" sz="2000" dirty="0">
                <a:solidFill>
                  <a:schemeClr val="bg2">
                    <a:lumMod val="25000"/>
                  </a:schemeClr>
                </a:solidFill>
              </a:rPr>
              <a:t>Uneven illumination has a significant effect on the predicted depth map</a:t>
            </a:r>
            <a:endParaRPr kumimoji="1" lang="zh-CN" altLang="en-US" sz="2000" dirty="0">
              <a:solidFill>
                <a:schemeClr val="bg2">
                  <a:lumMod val="25000"/>
                </a:schemeClr>
              </a:solidFill>
            </a:endParaRPr>
          </a:p>
          <a:p>
            <a:pPr marL="800100" lvl="1" indent="-34290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kumimoji="1" lang="zh-CN" altLang="en-US" sz="2000" b="1" dirty="0">
                <a:solidFill>
                  <a:schemeClr val="tx1">
                    <a:lumMod val="50000"/>
                  </a:schemeClr>
                </a:solidFill>
              </a:rPr>
              <a:t>The input image has a grid effect at the out-of-focus blur</a:t>
            </a:r>
            <a:endParaRPr kumimoji="1" lang="zh-CN" altLang="en-US" sz="2000" b="1" dirty="0">
              <a:solidFill>
                <a:schemeClr val="tx1">
                  <a:lumMod val="50000"/>
                </a:schemeClr>
              </a:solidFill>
            </a:endParaRPr>
          </a:p>
          <a:p>
            <a:pPr marL="800100" lvl="1" indent="-34290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kumimoji="1" lang="zh-CN" altLang="en-US" sz="2000" dirty="0">
                <a:solidFill>
                  <a:schemeClr val="bg2">
                    <a:lumMod val="25000"/>
                  </a:schemeClr>
                </a:solidFill>
              </a:rPr>
              <a:t>The background blood vessel part brings obvious errors</a:t>
            </a:r>
            <a:endParaRPr kumimoji="1" lang="zh-CN" altLang="en-US" sz="2000" dirty="0">
              <a:solidFill>
                <a:schemeClr val="bg2">
                  <a:lumMod val="25000"/>
                </a:schemeClr>
              </a:solidFill>
            </a:endParaRPr>
          </a:p>
          <a:p>
            <a:pPr marL="342900" indent="-34290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kumimoji="1" lang="en-US" altLang="zh-CN" sz="2000" dirty="0">
                <a:solidFill>
                  <a:srgbClr val="181818"/>
                </a:solidFill>
              </a:rPr>
              <a:t>Direction</a:t>
            </a:r>
            <a:endParaRPr kumimoji="1" lang="en-US" altLang="zh-CN" sz="2000" dirty="0">
              <a:solidFill>
                <a:srgbClr val="181818"/>
              </a:solidFill>
            </a:endParaRPr>
          </a:p>
          <a:p>
            <a:pPr marL="800100" lvl="1" indent="-34290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kumimoji="1" lang="en-US" altLang="zh-CN" sz="2000" dirty="0">
                <a:solidFill>
                  <a:srgbClr val="181818"/>
                </a:solidFill>
              </a:rPr>
              <a:t>Data Preprocessing</a:t>
            </a:r>
            <a:r>
              <a:rPr kumimoji="1" lang="zh-CN" altLang="en-US" sz="2000" dirty="0">
                <a:solidFill>
                  <a:srgbClr val="181818"/>
                </a:solidFill>
              </a:rPr>
              <a:t>：</a:t>
            </a:r>
            <a:r>
              <a:rPr kumimoji="1" lang="en-US" altLang="zh-CN" sz="2000" dirty="0">
                <a:solidFill>
                  <a:srgbClr val="181818"/>
                </a:solidFill>
              </a:rPr>
              <a:t>Defocus Deblur</a:t>
            </a:r>
            <a:endParaRPr kumimoji="1" lang="en-US" altLang="zh-CN" sz="2000" dirty="0">
              <a:solidFill>
                <a:srgbClr val="181818"/>
              </a:solidFill>
            </a:endParaRPr>
          </a:p>
          <a:p>
            <a:pPr marL="800100" lvl="1" indent="-34290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kumimoji="1" lang="en-US" altLang="zh-CN" sz="2000" dirty="0">
                <a:solidFill>
                  <a:srgbClr val="181818"/>
                </a:solidFill>
              </a:rPr>
              <a:t>Modify  the loss function</a:t>
            </a:r>
            <a:r>
              <a:rPr kumimoji="1" lang="zh-CN" altLang="en-US" sz="2000" dirty="0">
                <a:solidFill>
                  <a:srgbClr val="181818"/>
                </a:solidFill>
              </a:rPr>
              <a:t>：</a:t>
            </a:r>
            <a:r>
              <a:rPr kumimoji="1" lang="en-US" altLang="zh-CN" sz="2000" dirty="0">
                <a:solidFill>
                  <a:srgbClr val="181818"/>
                </a:solidFill>
              </a:rPr>
              <a:t>Weighted-SSIM </a:t>
            </a:r>
            <a:r>
              <a:rPr kumimoji="1" lang="en-US" altLang="zh-CN" sz="2000" dirty="0">
                <a:solidFill>
                  <a:srgbClr val="181818"/>
                </a:solidFill>
                <a:sym typeface="Wingdings" panose="05000000000000000000" pitchFamily="2" charset="2"/>
              </a:rPr>
              <a:t> SSIM</a:t>
            </a:r>
            <a:endParaRPr kumimoji="1" lang="zh-CN" altLang="en-US" sz="2000" dirty="0">
              <a:solidFill>
                <a:srgbClr val="181818"/>
              </a:solidFill>
            </a:endParaRPr>
          </a:p>
          <a:p>
            <a:pPr marL="800100" lvl="1" indent="-342900">
              <a:lnSpc>
                <a:spcPct val="130000"/>
              </a:lnSpc>
              <a:buFont typeface="Wingdings" panose="05000000000000000000" pitchFamily="2" charset="2"/>
              <a:buChar char="Ø"/>
            </a:pPr>
            <a:endParaRPr kumimoji="1" lang="en-US" altLang="zh-CN" sz="2000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2" name="图片 1" descr="墙上挂着一幅画&#10;&#10;中度可信度描述已自动生成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956" y="1541669"/>
            <a:ext cx="3469389" cy="404762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567002" y="5607043"/>
            <a:ext cx="1908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Depth in the Wild</a:t>
            </a:r>
            <a:endParaRPr lang="zh-CN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13" name="直接箭头连接符 12"/>
          <p:cNvCxnSpPr/>
          <p:nvPr/>
        </p:nvCxnSpPr>
        <p:spPr>
          <a:xfrm flipV="1">
            <a:off x="4165897" y="3317397"/>
            <a:ext cx="1529548" cy="223696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文本框 22"/>
          <p:cNvSpPr txBox="1"/>
          <p:nvPr/>
        </p:nvSpPr>
        <p:spPr>
          <a:xfrm>
            <a:off x="515938" y="557509"/>
            <a:ext cx="5544185" cy="321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500" spc="600" dirty="0">
                <a:solidFill>
                  <a:srgbClr val="ED6C00"/>
                </a:solidFill>
                <a:latin typeface="Arial" panose="020B0604020202020204" pitchFamily="34" charset="0"/>
                <a:ea typeface="思源黑体 CN Bold" panose="020B0800000000000000" pitchFamily="34" charset="-122"/>
              </a:rPr>
              <a:t>Data Pre-Process: Defocus Deblur</a:t>
            </a:r>
            <a:endParaRPr kumimoji="0" lang="zh-CN" altLang="en-US" sz="1500" b="0" i="0" kern="1200" cap="none" spc="600" normalizeH="0" noProof="0" dirty="0">
              <a:solidFill>
                <a:srgbClr val="ED6C00"/>
              </a:solidFill>
              <a:latin typeface="Arial" panose="020B0604020202020204" pitchFamily="34" charset="0"/>
              <a:ea typeface="思源黑体 CN Bold" panose="020B0800000000000000" pitchFamily="34" charset="-122"/>
              <a:cs typeface="+mn-cs"/>
            </a:endParaRPr>
          </a:p>
        </p:txBody>
      </p:sp>
      <p:pic>
        <p:nvPicPr>
          <p:cNvPr id="3" name="图片 2" descr="卡通人物&#10;&#10;低可信度描述已自动生成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1917" y="1594616"/>
            <a:ext cx="3277341" cy="3895200"/>
          </a:xfrm>
          <a:prstGeom prst="rect">
            <a:avLst/>
          </a:prstGeom>
        </p:spPr>
      </p:pic>
      <p:pic>
        <p:nvPicPr>
          <p:cNvPr id="4" name="图片 3" descr="墙上挂着一幅画&#10;&#10;中度可信度描述已自动生成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630" y="1594616"/>
            <a:ext cx="3338743" cy="3895200"/>
          </a:xfrm>
          <a:prstGeom prst="rect">
            <a:avLst/>
          </a:prstGeom>
        </p:spPr>
      </p:pic>
      <p:sp>
        <p:nvSpPr>
          <p:cNvPr id="5" name="任意多边形: 形状 9"/>
          <p:cNvSpPr/>
          <p:nvPr/>
        </p:nvSpPr>
        <p:spPr>
          <a:xfrm>
            <a:off x="0" y="5894886"/>
            <a:ext cx="12192000" cy="963114"/>
          </a:xfrm>
          <a:custGeom>
            <a:avLst/>
            <a:gdLst>
              <a:gd name="connsiteX0" fmla="*/ 3113974 w 12192000"/>
              <a:gd name="connsiteY0" fmla="*/ 1134 h 963114"/>
              <a:gd name="connsiteX1" fmla="*/ 6842760 w 12192000"/>
              <a:gd name="connsiteY1" fmla="*/ 458697 h 963114"/>
              <a:gd name="connsiteX2" fmla="*/ 10683240 w 12192000"/>
              <a:gd name="connsiteY2" fmla="*/ 260577 h 963114"/>
              <a:gd name="connsiteX3" fmla="*/ 11894954 w 12192000"/>
              <a:gd name="connsiteY3" fmla="*/ 353848 h 963114"/>
              <a:gd name="connsiteX4" fmla="*/ 12192000 w 12192000"/>
              <a:gd name="connsiteY4" fmla="*/ 393981 h 963114"/>
              <a:gd name="connsiteX5" fmla="*/ 12192000 w 12192000"/>
              <a:gd name="connsiteY5" fmla="*/ 963114 h 963114"/>
              <a:gd name="connsiteX6" fmla="*/ 0 w 12192000"/>
              <a:gd name="connsiteY6" fmla="*/ 963114 h 963114"/>
              <a:gd name="connsiteX7" fmla="*/ 0 w 12192000"/>
              <a:gd name="connsiteY7" fmla="*/ 384727 h 963114"/>
              <a:gd name="connsiteX8" fmla="*/ 87764 w 12192000"/>
              <a:gd name="connsiteY8" fmla="*/ 366721 h 963114"/>
              <a:gd name="connsiteX9" fmla="*/ 2865120 w 12192000"/>
              <a:gd name="connsiteY9" fmla="*/ 1497 h 963114"/>
              <a:gd name="connsiteX10" fmla="*/ 3113974 w 12192000"/>
              <a:gd name="connsiteY10" fmla="*/ 1134 h 963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963114">
                <a:moveTo>
                  <a:pt x="3113974" y="1134"/>
                </a:moveTo>
                <a:cubicBezTo>
                  <a:pt x="4359414" y="25012"/>
                  <a:pt x="5621179" y="418216"/>
                  <a:pt x="6842760" y="458697"/>
                </a:cubicBezTo>
                <a:cubicBezTo>
                  <a:pt x="8145780" y="501877"/>
                  <a:pt x="9591040" y="235177"/>
                  <a:pt x="10683240" y="260577"/>
                </a:cubicBezTo>
                <a:cubicBezTo>
                  <a:pt x="11092815" y="270102"/>
                  <a:pt x="11509177" y="306416"/>
                  <a:pt x="11894954" y="353848"/>
                </a:cubicBezTo>
                <a:lnTo>
                  <a:pt x="12192000" y="393981"/>
                </a:lnTo>
                <a:lnTo>
                  <a:pt x="12192000" y="963114"/>
                </a:lnTo>
                <a:lnTo>
                  <a:pt x="0" y="963114"/>
                </a:lnTo>
                <a:lnTo>
                  <a:pt x="0" y="384727"/>
                </a:lnTo>
                <a:lnTo>
                  <a:pt x="87764" y="366721"/>
                </a:lnTo>
                <a:cubicBezTo>
                  <a:pt x="948809" y="194378"/>
                  <a:pt x="2036445" y="20547"/>
                  <a:pt x="2865120" y="1497"/>
                </a:cubicBezTo>
                <a:cubicBezTo>
                  <a:pt x="2947988" y="-408"/>
                  <a:pt x="3030945" y="-458"/>
                  <a:pt x="3113974" y="1134"/>
                </a:cubicBezTo>
                <a:close/>
              </a:path>
            </a:pathLst>
          </a:custGeom>
          <a:solidFill>
            <a:srgbClr val="F2F2F2"/>
          </a:solidFill>
          <a:ln w="15283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pic>
        <p:nvPicPr>
          <p:cNvPr id="6" name="图形 5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3495" y="5791709"/>
            <a:ext cx="1153281" cy="786328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7521040" y="1626519"/>
            <a:ext cx="4412440" cy="4061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kumimoji="1" lang="en-US" altLang="zh-CN" dirty="0">
                <a:solidFill>
                  <a:schemeClr val="bg2">
                    <a:lumMod val="10000"/>
                  </a:schemeClr>
                </a:solidFill>
              </a:rPr>
              <a:t>Control the variable</a:t>
            </a:r>
            <a:endParaRPr kumimoji="1" lang="en-US" altLang="zh-CN" dirty="0">
              <a:solidFill>
                <a:schemeClr val="bg2">
                  <a:lumMod val="10000"/>
                </a:schemeClr>
              </a:solidFill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kumimoji="1" lang="en-US" altLang="zh-CN" dirty="0">
                <a:solidFill>
                  <a:schemeClr val="bg2">
                    <a:lumMod val="10000"/>
                  </a:schemeClr>
                </a:solidFill>
              </a:rPr>
              <a:t>dataset</a:t>
            </a:r>
            <a:r>
              <a:rPr kumimoji="1" lang="zh-CN" altLang="en-US" dirty="0">
                <a:solidFill>
                  <a:schemeClr val="bg2">
                    <a:lumMod val="10000"/>
                  </a:schemeClr>
                </a:solidFill>
              </a:rPr>
              <a:t>：</a:t>
            </a:r>
            <a:r>
              <a:rPr kumimoji="1" lang="en-US" altLang="zh-CN" dirty="0">
                <a:solidFill>
                  <a:schemeClr val="bg2">
                    <a:lumMod val="10000"/>
                  </a:schemeClr>
                </a:solidFill>
              </a:rPr>
              <a:t>4000+images</a:t>
            </a:r>
            <a:endParaRPr kumimoji="1" lang="en-US" altLang="zh-CN" dirty="0">
              <a:solidFill>
                <a:schemeClr val="bg2">
                  <a:lumMod val="10000"/>
                </a:schemeClr>
              </a:solidFill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kumimoji="1" lang="en-US" altLang="zh-CN" dirty="0">
                <a:solidFill>
                  <a:schemeClr val="bg2">
                    <a:lumMod val="10000"/>
                  </a:schemeClr>
                </a:solidFill>
              </a:rPr>
              <a:t>Iteration</a:t>
            </a:r>
            <a:r>
              <a:rPr kumimoji="1" lang="zh-CN" altLang="en-US" dirty="0">
                <a:solidFill>
                  <a:schemeClr val="bg2">
                    <a:lumMod val="10000"/>
                  </a:schemeClr>
                </a:solidFill>
              </a:rPr>
              <a:t>：</a:t>
            </a:r>
            <a:r>
              <a:rPr kumimoji="1" lang="en-US" altLang="zh-CN" dirty="0">
                <a:solidFill>
                  <a:schemeClr val="bg2">
                    <a:lumMod val="10000"/>
                  </a:schemeClr>
                </a:solidFill>
              </a:rPr>
              <a:t>50epoch</a:t>
            </a:r>
            <a:endParaRPr kumimoji="1" lang="en-US" altLang="zh-CN" dirty="0">
              <a:solidFill>
                <a:schemeClr val="bg2">
                  <a:lumMod val="10000"/>
                </a:schemeClr>
              </a:solidFill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kumimoji="1" lang="en-US" altLang="zh-CN" sz="1000" dirty="0">
              <a:solidFill>
                <a:schemeClr val="bg2">
                  <a:lumMod val="10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kumimoji="1" lang="en-US" altLang="zh-CN" dirty="0">
                <a:solidFill>
                  <a:schemeClr val="bg2">
                    <a:lumMod val="10000"/>
                  </a:schemeClr>
                </a:solidFill>
              </a:rPr>
              <a:t>Comparison in Visual effect</a:t>
            </a:r>
            <a:endParaRPr kumimoji="1" lang="en-US" altLang="zh-CN" dirty="0">
              <a:solidFill>
                <a:schemeClr val="bg2">
                  <a:lumMod val="10000"/>
                </a:schemeClr>
              </a:solidFill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kumimoji="1" dirty="0">
                <a:solidFill>
                  <a:schemeClr val="bg2">
                    <a:lumMod val="10000"/>
                  </a:schemeClr>
                </a:solidFill>
              </a:rPr>
              <a:t>After Deblur, the background is significantly smoother</a:t>
            </a:r>
            <a:r>
              <a:rPr kumimoji="1" lang="en-US" altLang="zh-CN" dirty="0">
                <a:solidFill>
                  <a:schemeClr val="bg2">
                    <a:lumMod val="10000"/>
                  </a:schemeClr>
                </a:solidFill>
              </a:rPr>
              <a:t>No Grid Effect</a:t>
            </a:r>
            <a:endParaRPr kumimoji="1" lang="en-US" altLang="zh-CN" dirty="0">
              <a:solidFill>
                <a:schemeClr val="bg2">
                  <a:lumMod val="10000"/>
                </a:schemeClr>
              </a:solidFill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kumimoji="1" lang="zh-CN" altLang="en-US" dirty="0">
                <a:solidFill>
                  <a:schemeClr val="bg2">
                    <a:lumMod val="10000"/>
                  </a:schemeClr>
                </a:solidFill>
              </a:rPr>
              <a:t>However, the edge extraction and depth estimation of the surgical instrument part are not fine enough</a:t>
            </a:r>
            <a:endParaRPr kumimoji="1" lang="zh-CN" alt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654059" y="5454736"/>
            <a:ext cx="829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chemeClr val="bg2">
                    <a:lumMod val="10000"/>
                  </a:schemeClr>
                </a:solidFill>
              </a:rPr>
              <a:t>Before</a:t>
            </a:r>
            <a:endParaRPr kumimoji="1" lang="zh-CN" alt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063645" y="5450576"/>
            <a:ext cx="670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chemeClr val="bg2">
                    <a:lumMod val="10000"/>
                  </a:schemeClr>
                </a:solidFill>
              </a:rPr>
              <a:t>After</a:t>
            </a:r>
            <a:endParaRPr kumimoji="1" lang="zh-CN" altLang="en-US" dirty="0">
              <a:solidFill>
                <a:schemeClr val="bg2">
                  <a:lumMod val="10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文本框 22"/>
          <p:cNvSpPr txBox="1"/>
          <p:nvPr/>
        </p:nvSpPr>
        <p:spPr>
          <a:xfrm>
            <a:off x="515938" y="557509"/>
            <a:ext cx="6126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pc="600" dirty="0">
                <a:solidFill>
                  <a:srgbClr val="ED6C00"/>
                </a:solidFill>
                <a:latin typeface="Arial" panose="020B0604020202020204" pitchFamily="34" charset="0"/>
                <a:ea typeface="思源黑体 CN Bold" panose="020B0800000000000000" pitchFamily="34" charset="-122"/>
              </a:rPr>
              <a:t>Data Pre-Process: Defocus Deblur</a:t>
            </a:r>
            <a:endParaRPr kumimoji="0" lang="en-US" altLang="zh-CN" b="0" i="0" kern="1200" cap="none" spc="600" normalizeH="0" noProof="0" dirty="0">
              <a:solidFill>
                <a:srgbClr val="ED6C00"/>
              </a:solidFill>
              <a:latin typeface="Arial" panose="020B0604020202020204" pitchFamily="34" charset="0"/>
              <a:ea typeface="思源黑体 CN Bold" panose="020B0800000000000000" pitchFamily="34" charset="-122"/>
              <a:cs typeface="+mn-cs"/>
            </a:endParaRPr>
          </a:p>
        </p:txBody>
      </p:sp>
      <p:pic>
        <p:nvPicPr>
          <p:cNvPr id="3" name="图片 2" descr="卡通人物&#10;&#10;低可信度描述已自动生成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1917" y="1594616"/>
            <a:ext cx="3277341" cy="3895200"/>
          </a:xfrm>
          <a:prstGeom prst="rect">
            <a:avLst/>
          </a:prstGeom>
        </p:spPr>
      </p:pic>
      <p:pic>
        <p:nvPicPr>
          <p:cNvPr id="4" name="图片 3" descr="墙上挂着一幅画&#10;&#10;中度可信度描述已自动生成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630" y="1594616"/>
            <a:ext cx="3338743" cy="3895200"/>
          </a:xfrm>
          <a:prstGeom prst="rect">
            <a:avLst/>
          </a:prstGeom>
        </p:spPr>
      </p:pic>
      <p:sp>
        <p:nvSpPr>
          <p:cNvPr id="5" name="任意多边形: 形状 9"/>
          <p:cNvSpPr/>
          <p:nvPr/>
        </p:nvSpPr>
        <p:spPr>
          <a:xfrm>
            <a:off x="0" y="5894886"/>
            <a:ext cx="12192000" cy="963114"/>
          </a:xfrm>
          <a:custGeom>
            <a:avLst/>
            <a:gdLst>
              <a:gd name="connsiteX0" fmla="*/ 3113974 w 12192000"/>
              <a:gd name="connsiteY0" fmla="*/ 1134 h 963114"/>
              <a:gd name="connsiteX1" fmla="*/ 6842760 w 12192000"/>
              <a:gd name="connsiteY1" fmla="*/ 458697 h 963114"/>
              <a:gd name="connsiteX2" fmla="*/ 10683240 w 12192000"/>
              <a:gd name="connsiteY2" fmla="*/ 260577 h 963114"/>
              <a:gd name="connsiteX3" fmla="*/ 11894954 w 12192000"/>
              <a:gd name="connsiteY3" fmla="*/ 353848 h 963114"/>
              <a:gd name="connsiteX4" fmla="*/ 12192000 w 12192000"/>
              <a:gd name="connsiteY4" fmla="*/ 393981 h 963114"/>
              <a:gd name="connsiteX5" fmla="*/ 12192000 w 12192000"/>
              <a:gd name="connsiteY5" fmla="*/ 963114 h 963114"/>
              <a:gd name="connsiteX6" fmla="*/ 0 w 12192000"/>
              <a:gd name="connsiteY6" fmla="*/ 963114 h 963114"/>
              <a:gd name="connsiteX7" fmla="*/ 0 w 12192000"/>
              <a:gd name="connsiteY7" fmla="*/ 384727 h 963114"/>
              <a:gd name="connsiteX8" fmla="*/ 87764 w 12192000"/>
              <a:gd name="connsiteY8" fmla="*/ 366721 h 963114"/>
              <a:gd name="connsiteX9" fmla="*/ 2865120 w 12192000"/>
              <a:gd name="connsiteY9" fmla="*/ 1497 h 963114"/>
              <a:gd name="connsiteX10" fmla="*/ 3113974 w 12192000"/>
              <a:gd name="connsiteY10" fmla="*/ 1134 h 963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963114">
                <a:moveTo>
                  <a:pt x="3113974" y="1134"/>
                </a:moveTo>
                <a:cubicBezTo>
                  <a:pt x="4359414" y="25012"/>
                  <a:pt x="5621179" y="418216"/>
                  <a:pt x="6842760" y="458697"/>
                </a:cubicBezTo>
                <a:cubicBezTo>
                  <a:pt x="8145780" y="501877"/>
                  <a:pt x="9591040" y="235177"/>
                  <a:pt x="10683240" y="260577"/>
                </a:cubicBezTo>
                <a:cubicBezTo>
                  <a:pt x="11092815" y="270102"/>
                  <a:pt x="11509177" y="306416"/>
                  <a:pt x="11894954" y="353848"/>
                </a:cubicBezTo>
                <a:lnTo>
                  <a:pt x="12192000" y="393981"/>
                </a:lnTo>
                <a:lnTo>
                  <a:pt x="12192000" y="963114"/>
                </a:lnTo>
                <a:lnTo>
                  <a:pt x="0" y="963114"/>
                </a:lnTo>
                <a:lnTo>
                  <a:pt x="0" y="384727"/>
                </a:lnTo>
                <a:lnTo>
                  <a:pt x="87764" y="366721"/>
                </a:lnTo>
                <a:cubicBezTo>
                  <a:pt x="948809" y="194378"/>
                  <a:pt x="2036445" y="20547"/>
                  <a:pt x="2865120" y="1497"/>
                </a:cubicBezTo>
                <a:cubicBezTo>
                  <a:pt x="2947988" y="-408"/>
                  <a:pt x="3030945" y="-458"/>
                  <a:pt x="3113974" y="1134"/>
                </a:cubicBezTo>
                <a:close/>
              </a:path>
            </a:pathLst>
          </a:custGeom>
          <a:solidFill>
            <a:srgbClr val="F2F2F2"/>
          </a:solidFill>
          <a:ln w="15283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pic>
        <p:nvPicPr>
          <p:cNvPr id="6" name="图形 5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3495" y="5791709"/>
            <a:ext cx="1153281" cy="786328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7420889" y="1949685"/>
            <a:ext cx="4412440" cy="4661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kumimoji="1" lang="en-US" altLang="zh-CN" dirty="0">
                <a:solidFill>
                  <a:schemeClr val="bg2">
                    <a:lumMod val="10000"/>
                  </a:schemeClr>
                </a:solidFill>
              </a:rPr>
              <a:t>Analysis</a:t>
            </a:r>
            <a:endParaRPr kumimoji="1" lang="en-US" altLang="zh-CN" dirty="0">
              <a:solidFill>
                <a:schemeClr val="bg2">
                  <a:lumMod val="10000"/>
                </a:schemeClr>
              </a:solidFill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kumimoji="1" dirty="0">
                <a:solidFill>
                  <a:schemeClr val="bg2">
                    <a:lumMod val="10000"/>
                  </a:schemeClr>
                </a:solidFill>
              </a:rPr>
              <a:t>Deblur is helpful for depth estimation and can at least help with grid effects</a:t>
            </a:r>
            <a:endParaRPr kumimoji="1" dirty="0">
              <a:solidFill>
                <a:schemeClr val="bg2">
                  <a:lumMod val="10000"/>
                </a:schemeClr>
              </a:solidFill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kumimoji="1" lang="en-US" altLang="zh-CN" b="1" dirty="0">
                <a:solidFill>
                  <a:schemeClr val="tx1">
                    <a:lumMod val="50000"/>
                  </a:schemeClr>
                </a:solidFill>
              </a:rPr>
              <a:t>But we should first make sure that the quality of images has improves</a:t>
            </a:r>
            <a:endParaRPr kumimoji="1" lang="en-US" altLang="zh-CN" b="1" dirty="0">
              <a:solidFill>
                <a:schemeClr val="tx1">
                  <a:lumMod val="50000"/>
                </a:schemeClr>
              </a:solidFill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kumimoji="1" dirty="0">
                <a:solidFill>
                  <a:schemeClr val="bg2">
                    <a:lumMod val="50000"/>
                  </a:schemeClr>
                </a:solidFill>
              </a:rPr>
              <a:t>From the figure Deblur makes the background part clearer, while for the instrument part although not out of focus blurred, but the image noise has increased</a:t>
            </a:r>
            <a:endParaRPr kumimoji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654059" y="5454736"/>
            <a:ext cx="829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chemeClr val="bg2">
                    <a:lumMod val="10000"/>
                  </a:schemeClr>
                </a:solidFill>
              </a:rPr>
              <a:t>Before</a:t>
            </a:r>
            <a:endParaRPr kumimoji="1" lang="zh-CN" alt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063645" y="5450576"/>
            <a:ext cx="670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chemeClr val="bg2">
                    <a:lumMod val="10000"/>
                  </a:schemeClr>
                </a:solidFill>
              </a:rPr>
              <a:t>After</a:t>
            </a:r>
            <a:endParaRPr kumimoji="1" lang="zh-CN" altLang="en-US" dirty="0">
              <a:solidFill>
                <a:schemeClr val="bg2">
                  <a:lumMod val="10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15938" y="557509"/>
            <a:ext cx="4794250" cy="321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500" spc="600" dirty="0">
                <a:solidFill>
                  <a:srgbClr val="ED6C00"/>
                </a:solidFill>
                <a:latin typeface="Arial" panose="020B0604020202020204" pitchFamily="34" charset="0"/>
                <a:ea typeface="思源黑体 CN Bold" panose="020B0800000000000000" pitchFamily="34" charset="-122"/>
              </a:rPr>
              <a:t>Try Modifying Loss Functions</a:t>
            </a:r>
            <a:endParaRPr kumimoji="0" lang="zh-CN" altLang="en-US" sz="1500" b="0" i="0" kern="1200" cap="none" spc="600" normalizeH="0" noProof="0" dirty="0">
              <a:solidFill>
                <a:srgbClr val="ED6C00"/>
              </a:solidFill>
              <a:latin typeface="Arial" panose="020B0604020202020204" pitchFamily="34" charset="0"/>
              <a:ea typeface="思源黑体 CN Bold" panose="020B0800000000000000" pitchFamily="34" charset="-122"/>
              <a:cs typeface="+mn-cs"/>
            </a:endParaRPr>
          </a:p>
        </p:txBody>
      </p:sp>
      <p:sp>
        <p:nvSpPr>
          <p:cNvPr id="3" name="任意多边形: 形状 9"/>
          <p:cNvSpPr/>
          <p:nvPr/>
        </p:nvSpPr>
        <p:spPr>
          <a:xfrm>
            <a:off x="0" y="5894886"/>
            <a:ext cx="12192000" cy="963114"/>
          </a:xfrm>
          <a:custGeom>
            <a:avLst/>
            <a:gdLst>
              <a:gd name="connsiteX0" fmla="*/ 3113974 w 12192000"/>
              <a:gd name="connsiteY0" fmla="*/ 1134 h 963114"/>
              <a:gd name="connsiteX1" fmla="*/ 6842760 w 12192000"/>
              <a:gd name="connsiteY1" fmla="*/ 458697 h 963114"/>
              <a:gd name="connsiteX2" fmla="*/ 10683240 w 12192000"/>
              <a:gd name="connsiteY2" fmla="*/ 260577 h 963114"/>
              <a:gd name="connsiteX3" fmla="*/ 11894954 w 12192000"/>
              <a:gd name="connsiteY3" fmla="*/ 353848 h 963114"/>
              <a:gd name="connsiteX4" fmla="*/ 12192000 w 12192000"/>
              <a:gd name="connsiteY4" fmla="*/ 393981 h 963114"/>
              <a:gd name="connsiteX5" fmla="*/ 12192000 w 12192000"/>
              <a:gd name="connsiteY5" fmla="*/ 963114 h 963114"/>
              <a:gd name="connsiteX6" fmla="*/ 0 w 12192000"/>
              <a:gd name="connsiteY6" fmla="*/ 963114 h 963114"/>
              <a:gd name="connsiteX7" fmla="*/ 0 w 12192000"/>
              <a:gd name="connsiteY7" fmla="*/ 384727 h 963114"/>
              <a:gd name="connsiteX8" fmla="*/ 87764 w 12192000"/>
              <a:gd name="connsiteY8" fmla="*/ 366721 h 963114"/>
              <a:gd name="connsiteX9" fmla="*/ 2865120 w 12192000"/>
              <a:gd name="connsiteY9" fmla="*/ 1497 h 963114"/>
              <a:gd name="connsiteX10" fmla="*/ 3113974 w 12192000"/>
              <a:gd name="connsiteY10" fmla="*/ 1134 h 963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963114">
                <a:moveTo>
                  <a:pt x="3113974" y="1134"/>
                </a:moveTo>
                <a:cubicBezTo>
                  <a:pt x="4359414" y="25012"/>
                  <a:pt x="5621179" y="418216"/>
                  <a:pt x="6842760" y="458697"/>
                </a:cubicBezTo>
                <a:cubicBezTo>
                  <a:pt x="8145780" y="501877"/>
                  <a:pt x="9591040" y="235177"/>
                  <a:pt x="10683240" y="260577"/>
                </a:cubicBezTo>
                <a:cubicBezTo>
                  <a:pt x="11092815" y="270102"/>
                  <a:pt x="11509177" y="306416"/>
                  <a:pt x="11894954" y="353848"/>
                </a:cubicBezTo>
                <a:lnTo>
                  <a:pt x="12192000" y="393981"/>
                </a:lnTo>
                <a:lnTo>
                  <a:pt x="12192000" y="963114"/>
                </a:lnTo>
                <a:lnTo>
                  <a:pt x="0" y="963114"/>
                </a:lnTo>
                <a:lnTo>
                  <a:pt x="0" y="384727"/>
                </a:lnTo>
                <a:lnTo>
                  <a:pt x="87764" y="366721"/>
                </a:lnTo>
                <a:cubicBezTo>
                  <a:pt x="948809" y="194378"/>
                  <a:pt x="2036445" y="20547"/>
                  <a:pt x="2865120" y="1497"/>
                </a:cubicBezTo>
                <a:cubicBezTo>
                  <a:pt x="2947988" y="-408"/>
                  <a:pt x="3030945" y="-458"/>
                  <a:pt x="3113974" y="1134"/>
                </a:cubicBezTo>
                <a:close/>
              </a:path>
            </a:pathLst>
          </a:custGeom>
          <a:solidFill>
            <a:srgbClr val="F2F2F2"/>
          </a:solidFill>
          <a:ln w="15283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pic>
        <p:nvPicPr>
          <p:cNvPr id="4" name="图形 3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513495" y="5791709"/>
            <a:ext cx="1153281" cy="786328"/>
          </a:xfrm>
          <a:prstGeom prst="rect">
            <a:avLst/>
          </a:prstGeom>
        </p:spPr>
      </p:pic>
      <p:pic>
        <p:nvPicPr>
          <p:cNvPr id="9" name="图片 8" descr="墙上挂着一幅画&#10;&#10;中度可信度描述已自动生成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518" y="1562257"/>
            <a:ext cx="3338743" cy="389520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1564947" y="5422377"/>
            <a:ext cx="829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chemeClr val="bg2">
                    <a:lumMod val="10000"/>
                  </a:schemeClr>
                </a:solidFill>
              </a:rPr>
              <a:t>Before</a:t>
            </a:r>
            <a:endParaRPr kumimoji="1" lang="zh-CN" alt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974533" y="5418217"/>
            <a:ext cx="670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chemeClr val="bg2">
                    <a:lumMod val="10000"/>
                  </a:schemeClr>
                </a:solidFill>
              </a:rPr>
              <a:t>After</a:t>
            </a:r>
            <a:endParaRPr kumimoji="1" lang="zh-CN" alt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7392497" y="1615043"/>
            <a:ext cx="4413343" cy="54927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kumimoji="1" lang="en-US" altLang="zh-CN" dirty="0">
                <a:solidFill>
                  <a:schemeClr val="bg2">
                    <a:lumMod val="10000"/>
                  </a:schemeClr>
                </a:solidFill>
              </a:rPr>
              <a:t>Weighted SSIM Loss </a:t>
            </a:r>
            <a:r>
              <a:rPr kumimoji="1" lang="en-US" altLang="zh-CN" dirty="0">
                <a:solidFill>
                  <a:schemeClr val="bg2">
                    <a:lumMod val="10000"/>
                  </a:schemeClr>
                </a:solidFill>
                <a:sym typeface="Wingdings" panose="05000000000000000000" pitchFamily="2" charset="2"/>
              </a:rPr>
              <a:t> </a:t>
            </a:r>
            <a:r>
              <a:rPr kumimoji="1" lang="en-US" altLang="zh-CN" dirty="0">
                <a:solidFill>
                  <a:schemeClr val="bg2">
                    <a:lumMod val="10000"/>
                  </a:schemeClr>
                </a:solidFill>
              </a:rPr>
              <a:t>SSIM Loss</a:t>
            </a:r>
            <a:endParaRPr kumimoji="1" lang="en-US" altLang="zh-CN" dirty="0">
              <a:solidFill>
                <a:schemeClr val="bg2">
                  <a:lumMod val="10000"/>
                </a:schemeClr>
              </a:solidFill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dirty="0">
                <a:solidFill>
                  <a:schemeClr val="bg2">
                    <a:lumMod val="10000"/>
                  </a:schemeClr>
                </a:solidFill>
              </a:rPr>
              <a:t>The former chunked the images, used sliding windows and found the SSIM of each window before averaging;</a:t>
            </a:r>
            <a:endParaRPr kumimoji="1" dirty="0">
              <a:solidFill>
                <a:schemeClr val="bg2">
                  <a:lumMod val="10000"/>
                </a:schemeClr>
              </a:solidFill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dirty="0">
                <a:solidFill>
                  <a:schemeClr val="bg2">
                    <a:lumMod val="10000"/>
                  </a:schemeClr>
                </a:solidFill>
              </a:rPr>
              <a:t>The latter finds the mean, variance and covariance of the whole image to calculate SSIM</a:t>
            </a:r>
            <a:endParaRPr kumimoji="1" dirty="0">
              <a:solidFill>
                <a:schemeClr val="bg2">
                  <a:lumMod val="10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kumimoji="1" dirty="0">
                <a:solidFill>
                  <a:schemeClr val="bg2">
                    <a:lumMod val="10000"/>
                  </a:schemeClr>
                </a:solidFill>
              </a:rPr>
              <a:t>Grid effects in depth maps can be solved using SSIM</a:t>
            </a:r>
            <a:endParaRPr kumimoji="1" dirty="0">
              <a:solidFill>
                <a:schemeClr val="bg2">
                  <a:lumMod val="10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kumimoji="1" dirty="0">
                <a:solidFill>
                  <a:schemeClr val="bg2">
                    <a:lumMod val="10000"/>
                  </a:schemeClr>
                </a:solidFill>
              </a:rPr>
              <a:t>Using Weighted-SSIM provides a more effective supervised signal and better overall depth estimation</a:t>
            </a:r>
            <a:endParaRPr kumimoji="1" dirty="0">
              <a:solidFill>
                <a:schemeClr val="bg2">
                  <a:lumMod val="10000"/>
                </a:schemeClr>
              </a:solidFill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3775" y="1562257"/>
            <a:ext cx="3352525" cy="3895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15938" y="557509"/>
            <a:ext cx="4923155" cy="321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500" spc="600" dirty="0">
                <a:solidFill>
                  <a:srgbClr val="ED6C00"/>
                </a:solidFill>
                <a:latin typeface="Arial" panose="020B0604020202020204" pitchFamily="34" charset="0"/>
                <a:ea typeface="思源黑体 CN Bold" panose="020B0800000000000000" pitchFamily="34" charset="-122"/>
              </a:rPr>
              <a:t>Try Modifying Loss Functions </a:t>
            </a:r>
            <a:endParaRPr kumimoji="0" lang="zh-CN" altLang="en-US" sz="1500" b="0" i="0" kern="1200" cap="none" spc="600" normalizeH="0" noProof="0" dirty="0">
              <a:solidFill>
                <a:srgbClr val="ED6C00"/>
              </a:solidFill>
              <a:latin typeface="Arial" panose="020B0604020202020204" pitchFamily="34" charset="0"/>
              <a:ea typeface="思源黑体 CN Bold" panose="020B0800000000000000" pitchFamily="34" charset="-122"/>
              <a:cs typeface="+mn-cs"/>
            </a:endParaRPr>
          </a:p>
        </p:txBody>
      </p:sp>
      <p:sp>
        <p:nvSpPr>
          <p:cNvPr id="3" name="任意多边形: 形状 9"/>
          <p:cNvSpPr/>
          <p:nvPr/>
        </p:nvSpPr>
        <p:spPr>
          <a:xfrm>
            <a:off x="0" y="5894886"/>
            <a:ext cx="12192000" cy="963114"/>
          </a:xfrm>
          <a:custGeom>
            <a:avLst/>
            <a:gdLst>
              <a:gd name="connsiteX0" fmla="*/ 3113974 w 12192000"/>
              <a:gd name="connsiteY0" fmla="*/ 1134 h 963114"/>
              <a:gd name="connsiteX1" fmla="*/ 6842760 w 12192000"/>
              <a:gd name="connsiteY1" fmla="*/ 458697 h 963114"/>
              <a:gd name="connsiteX2" fmla="*/ 10683240 w 12192000"/>
              <a:gd name="connsiteY2" fmla="*/ 260577 h 963114"/>
              <a:gd name="connsiteX3" fmla="*/ 11894954 w 12192000"/>
              <a:gd name="connsiteY3" fmla="*/ 353848 h 963114"/>
              <a:gd name="connsiteX4" fmla="*/ 12192000 w 12192000"/>
              <a:gd name="connsiteY4" fmla="*/ 393981 h 963114"/>
              <a:gd name="connsiteX5" fmla="*/ 12192000 w 12192000"/>
              <a:gd name="connsiteY5" fmla="*/ 963114 h 963114"/>
              <a:gd name="connsiteX6" fmla="*/ 0 w 12192000"/>
              <a:gd name="connsiteY6" fmla="*/ 963114 h 963114"/>
              <a:gd name="connsiteX7" fmla="*/ 0 w 12192000"/>
              <a:gd name="connsiteY7" fmla="*/ 384727 h 963114"/>
              <a:gd name="connsiteX8" fmla="*/ 87764 w 12192000"/>
              <a:gd name="connsiteY8" fmla="*/ 366721 h 963114"/>
              <a:gd name="connsiteX9" fmla="*/ 2865120 w 12192000"/>
              <a:gd name="connsiteY9" fmla="*/ 1497 h 963114"/>
              <a:gd name="connsiteX10" fmla="*/ 3113974 w 12192000"/>
              <a:gd name="connsiteY10" fmla="*/ 1134 h 963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963114">
                <a:moveTo>
                  <a:pt x="3113974" y="1134"/>
                </a:moveTo>
                <a:cubicBezTo>
                  <a:pt x="4359414" y="25012"/>
                  <a:pt x="5621179" y="418216"/>
                  <a:pt x="6842760" y="458697"/>
                </a:cubicBezTo>
                <a:cubicBezTo>
                  <a:pt x="8145780" y="501877"/>
                  <a:pt x="9591040" y="235177"/>
                  <a:pt x="10683240" y="260577"/>
                </a:cubicBezTo>
                <a:cubicBezTo>
                  <a:pt x="11092815" y="270102"/>
                  <a:pt x="11509177" y="306416"/>
                  <a:pt x="11894954" y="353848"/>
                </a:cubicBezTo>
                <a:lnTo>
                  <a:pt x="12192000" y="393981"/>
                </a:lnTo>
                <a:lnTo>
                  <a:pt x="12192000" y="963114"/>
                </a:lnTo>
                <a:lnTo>
                  <a:pt x="0" y="963114"/>
                </a:lnTo>
                <a:lnTo>
                  <a:pt x="0" y="384727"/>
                </a:lnTo>
                <a:lnTo>
                  <a:pt x="87764" y="366721"/>
                </a:lnTo>
                <a:cubicBezTo>
                  <a:pt x="948809" y="194378"/>
                  <a:pt x="2036445" y="20547"/>
                  <a:pt x="2865120" y="1497"/>
                </a:cubicBezTo>
                <a:cubicBezTo>
                  <a:pt x="2947988" y="-408"/>
                  <a:pt x="3030945" y="-458"/>
                  <a:pt x="3113974" y="1134"/>
                </a:cubicBezTo>
                <a:close/>
              </a:path>
            </a:pathLst>
          </a:custGeom>
          <a:solidFill>
            <a:srgbClr val="F2F2F2"/>
          </a:solidFill>
          <a:ln w="15283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pic>
        <p:nvPicPr>
          <p:cNvPr id="4" name="图形 3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513495" y="5791709"/>
            <a:ext cx="1153281" cy="786328"/>
          </a:xfrm>
          <a:prstGeom prst="rect">
            <a:avLst/>
          </a:prstGeom>
        </p:spPr>
      </p:pic>
      <p:pic>
        <p:nvPicPr>
          <p:cNvPr id="9" name="图片 8" descr="墙上挂着一幅画&#10;&#10;中度可信度描述已自动生成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518" y="1562257"/>
            <a:ext cx="3338743" cy="389520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1564947" y="5422377"/>
            <a:ext cx="829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chemeClr val="bg2">
                    <a:lumMod val="10000"/>
                  </a:schemeClr>
                </a:solidFill>
              </a:rPr>
              <a:t>Before</a:t>
            </a:r>
            <a:endParaRPr kumimoji="1" lang="zh-CN" alt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974533" y="5418217"/>
            <a:ext cx="670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chemeClr val="bg2">
                    <a:lumMod val="10000"/>
                  </a:schemeClr>
                </a:solidFill>
              </a:rPr>
              <a:t>After</a:t>
            </a:r>
            <a:endParaRPr kumimoji="1" lang="zh-CN" alt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7466139" y="1615043"/>
            <a:ext cx="4413343" cy="54927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kumimoji="1" dirty="0">
                <a:solidFill>
                  <a:schemeClr val="bg2">
                    <a:lumMod val="10000"/>
                  </a:schemeClr>
                </a:solidFill>
              </a:rPr>
              <a:t>Causes of grid: weighted SSIM + out-of-focus blur</a:t>
            </a:r>
            <a:endParaRPr kumimoji="1" dirty="0">
              <a:solidFill>
                <a:schemeClr val="bg2">
                  <a:lumMod val="10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kumimoji="1" lang="en-US" altLang="zh-CN" dirty="0">
                <a:solidFill>
                  <a:schemeClr val="bg2">
                    <a:lumMod val="10000"/>
                  </a:schemeClr>
                </a:solidFill>
              </a:rPr>
              <a:t>Follow-up research ideas</a:t>
            </a:r>
            <a:endParaRPr kumimoji="1" lang="en-US" altLang="zh-CN" dirty="0">
              <a:solidFill>
                <a:schemeClr val="bg2">
                  <a:lumMod val="10000"/>
                </a:schemeClr>
              </a:solidFill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dirty="0">
                <a:solidFill>
                  <a:srgbClr val="2F2E41"/>
                </a:solidFill>
              </a:rPr>
              <a:t>Considering the overall effect of depth estimation, it is still advisable to keep </a:t>
            </a:r>
            <a:r>
              <a:rPr kumimoji="1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</a:rPr>
              <a:t>Weighted SSIM </a:t>
            </a:r>
            <a:r>
              <a:rPr kumimoji="1" dirty="0">
                <a:solidFill>
                  <a:srgbClr val="2F2E41"/>
                </a:solidFill>
              </a:rPr>
              <a:t>and solve the mesh problem from the perspective of deblurring</a:t>
            </a:r>
            <a:endParaRPr kumimoji="1" dirty="0">
              <a:solidFill>
                <a:srgbClr val="2F2E41"/>
              </a:solidFill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dirty="0">
                <a:solidFill>
                  <a:srgbClr val="2F2E41"/>
                </a:solidFill>
              </a:rPr>
              <a:t>Detect the fuzzy region in the network, then reduce the weight of Weighted SSIM Loss calculation of this fuzzy region, and keep the other parts unchanged</a:t>
            </a:r>
            <a:endParaRPr kumimoji="1" dirty="0">
              <a:solidFill>
                <a:srgbClr val="2F2E41"/>
              </a:solidFill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3775" y="1562257"/>
            <a:ext cx="3352525" cy="3895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任意多边形: 形状 12"/>
          <p:cNvSpPr/>
          <p:nvPr/>
        </p:nvSpPr>
        <p:spPr>
          <a:xfrm>
            <a:off x="9589743" y="0"/>
            <a:ext cx="2602257" cy="6858000"/>
          </a:xfrm>
          <a:custGeom>
            <a:avLst/>
            <a:gdLst>
              <a:gd name="connsiteX0" fmla="*/ 835116 w 2602257"/>
              <a:gd name="connsiteY0" fmla="*/ 0 h 6858000"/>
              <a:gd name="connsiteX1" fmla="*/ 2602257 w 2602257"/>
              <a:gd name="connsiteY1" fmla="*/ 0 h 6858000"/>
              <a:gd name="connsiteX2" fmla="*/ 2602257 w 2602257"/>
              <a:gd name="connsiteY2" fmla="*/ 6858000 h 6858000"/>
              <a:gd name="connsiteX3" fmla="*/ 550208 w 2602257"/>
              <a:gd name="connsiteY3" fmla="*/ 6858000 h 6858000"/>
              <a:gd name="connsiteX4" fmla="*/ 523092 w 2602257"/>
              <a:gd name="connsiteY4" fmla="*/ 6809833 h 6858000"/>
              <a:gd name="connsiteX5" fmla="*/ 1208 w 2602257"/>
              <a:gd name="connsiteY5" fmla="*/ 5196679 h 6858000"/>
              <a:gd name="connsiteX6" fmla="*/ 1281368 w 2602257"/>
              <a:gd name="connsiteY6" fmla="*/ 2179159 h 6858000"/>
              <a:gd name="connsiteX7" fmla="*/ 892108 w 2602257"/>
              <a:gd name="connsiteY7" fmla="*/ 16878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02257" h="6858000">
                <a:moveTo>
                  <a:pt x="835116" y="0"/>
                </a:moveTo>
                <a:lnTo>
                  <a:pt x="2602257" y="0"/>
                </a:lnTo>
                <a:lnTo>
                  <a:pt x="2602257" y="6858000"/>
                </a:lnTo>
                <a:lnTo>
                  <a:pt x="550208" y="6858000"/>
                </a:lnTo>
                <a:lnTo>
                  <a:pt x="523092" y="6809833"/>
                </a:lnTo>
                <a:cubicBezTo>
                  <a:pt x="246864" y="6308783"/>
                  <a:pt x="-20223" y="5718173"/>
                  <a:pt x="1208" y="5196679"/>
                </a:cubicBezTo>
                <a:cubicBezTo>
                  <a:pt x="39308" y="4269579"/>
                  <a:pt x="1177228" y="3167219"/>
                  <a:pt x="1281368" y="2179159"/>
                </a:cubicBezTo>
                <a:cubicBezTo>
                  <a:pt x="1346456" y="1561622"/>
                  <a:pt x="1101981" y="792279"/>
                  <a:pt x="892108" y="168789"/>
                </a:cubicBezTo>
                <a:close/>
              </a:path>
            </a:pathLst>
          </a:custGeom>
          <a:solidFill>
            <a:srgbClr val="F2F2F2"/>
          </a:solidFill>
          <a:ln w="15283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070466" y="3036585"/>
            <a:ext cx="8637905" cy="783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4500" b="1" spc="3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2.3</a:t>
            </a:r>
            <a:r>
              <a:rPr lang="zh-CN" altLang="en-US" sz="4500" spc="3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 </a:t>
            </a:r>
            <a:r>
              <a:rPr lang="en-US" altLang="zh-CN" sz="4500" spc="3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The Frontend Interface</a:t>
            </a:r>
            <a:endParaRPr lang="en-US" altLang="zh-CN" sz="4500" spc="300" dirty="0">
              <a:solidFill>
                <a:srgbClr val="2F2E4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pic>
        <p:nvPicPr>
          <p:cNvPr id="14" name="图形 1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p:blipFill>
        <p:spPr>
          <a:xfrm flipH="1">
            <a:off x="-1610788" y="5500298"/>
            <a:ext cx="4570413" cy="964971"/>
          </a:xfrm>
          <a:prstGeom prst="rect">
            <a:avLst/>
          </a:prstGeom>
        </p:spPr>
      </p:pic>
      <p:sp>
        <p:nvSpPr>
          <p:cNvPr id="11" name="椭圆 10"/>
          <p:cNvSpPr/>
          <p:nvPr/>
        </p:nvSpPr>
        <p:spPr>
          <a:xfrm>
            <a:off x="-769765" y="-660169"/>
            <a:ext cx="1874720" cy="1874720"/>
          </a:xfrm>
          <a:prstGeom prst="ellipse">
            <a:avLst/>
          </a:prstGeom>
          <a:solidFill>
            <a:srgbClr val="003F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9FBDF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13398" y="579099"/>
            <a:ext cx="66471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pc="600" dirty="0">
                <a:solidFill>
                  <a:srgbClr val="ED6C00"/>
                </a:solidFill>
                <a:latin typeface="Arial" panose="020B0604020202020204" pitchFamily="34" charset="0"/>
                <a:ea typeface="思源黑体 CN Bold" panose="020B0800000000000000" pitchFamily="34" charset="-122"/>
              </a:rPr>
              <a:t>Front-end Interactive Platform Show </a:t>
            </a:r>
            <a:endParaRPr kumimoji="0" lang="en-US" altLang="zh-CN" b="0" i="0" kern="1200" cap="none" spc="600" normalizeH="0" noProof="0" dirty="0">
              <a:solidFill>
                <a:srgbClr val="ED6C00"/>
              </a:solidFill>
              <a:latin typeface="Arial" panose="020B0604020202020204" pitchFamily="34" charset="0"/>
              <a:ea typeface="思源黑体 CN Bold" panose="020B0800000000000000" pitchFamily="34" charset="-122"/>
              <a:cs typeface="+mn-cs"/>
            </a:endParaRPr>
          </a:p>
        </p:txBody>
      </p:sp>
      <p:sp>
        <p:nvSpPr>
          <p:cNvPr id="3" name="任意多边形: 形状 9"/>
          <p:cNvSpPr/>
          <p:nvPr/>
        </p:nvSpPr>
        <p:spPr>
          <a:xfrm>
            <a:off x="0" y="5894886"/>
            <a:ext cx="12192000" cy="963114"/>
          </a:xfrm>
          <a:custGeom>
            <a:avLst/>
            <a:gdLst>
              <a:gd name="connsiteX0" fmla="*/ 3113974 w 12192000"/>
              <a:gd name="connsiteY0" fmla="*/ 1134 h 963114"/>
              <a:gd name="connsiteX1" fmla="*/ 6842760 w 12192000"/>
              <a:gd name="connsiteY1" fmla="*/ 458697 h 963114"/>
              <a:gd name="connsiteX2" fmla="*/ 10683240 w 12192000"/>
              <a:gd name="connsiteY2" fmla="*/ 260577 h 963114"/>
              <a:gd name="connsiteX3" fmla="*/ 11894954 w 12192000"/>
              <a:gd name="connsiteY3" fmla="*/ 353848 h 963114"/>
              <a:gd name="connsiteX4" fmla="*/ 12192000 w 12192000"/>
              <a:gd name="connsiteY4" fmla="*/ 393981 h 963114"/>
              <a:gd name="connsiteX5" fmla="*/ 12192000 w 12192000"/>
              <a:gd name="connsiteY5" fmla="*/ 963114 h 963114"/>
              <a:gd name="connsiteX6" fmla="*/ 0 w 12192000"/>
              <a:gd name="connsiteY6" fmla="*/ 963114 h 963114"/>
              <a:gd name="connsiteX7" fmla="*/ 0 w 12192000"/>
              <a:gd name="connsiteY7" fmla="*/ 384727 h 963114"/>
              <a:gd name="connsiteX8" fmla="*/ 87764 w 12192000"/>
              <a:gd name="connsiteY8" fmla="*/ 366721 h 963114"/>
              <a:gd name="connsiteX9" fmla="*/ 2865120 w 12192000"/>
              <a:gd name="connsiteY9" fmla="*/ 1497 h 963114"/>
              <a:gd name="connsiteX10" fmla="*/ 3113974 w 12192000"/>
              <a:gd name="connsiteY10" fmla="*/ 1134 h 963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963114">
                <a:moveTo>
                  <a:pt x="3113974" y="1134"/>
                </a:moveTo>
                <a:cubicBezTo>
                  <a:pt x="4359414" y="25012"/>
                  <a:pt x="5621179" y="418216"/>
                  <a:pt x="6842760" y="458697"/>
                </a:cubicBezTo>
                <a:cubicBezTo>
                  <a:pt x="8145780" y="501877"/>
                  <a:pt x="9591040" y="235177"/>
                  <a:pt x="10683240" y="260577"/>
                </a:cubicBezTo>
                <a:cubicBezTo>
                  <a:pt x="11092815" y="270102"/>
                  <a:pt x="11509177" y="306416"/>
                  <a:pt x="11894954" y="353848"/>
                </a:cubicBezTo>
                <a:lnTo>
                  <a:pt x="12192000" y="393981"/>
                </a:lnTo>
                <a:lnTo>
                  <a:pt x="12192000" y="963114"/>
                </a:lnTo>
                <a:lnTo>
                  <a:pt x="0" y="963114"/>
                </a:lnTo>
                <a:lnTo>
                  <a:pt x="0" y="384727"/>
                </a:lnTo>
                <a:lnTo>
                  <a:pt x="87764" y="366721"/>
                </a:lnTo>
                <a:cubicBezTo>
                  <a:pt x="948809" y="194378"/>
                  <a:pt x="2036445" y="20547"/>
                  <a:pt x="2865120" y="1497"/>
                </a:cubicBezTo>
                <a:cubicBezTo>
                  <a:pt x="2947988" y="-408"/>
                  <a:pt x="3030945" y="-458"/>
                  <a:pt x="3113974" y="1134"/>
                </a:cubicBezTo>
                <a:close/>
              </a:path>
            </a:pathLst>
          </a:custGeom>
          <a:solidFill>
            <a:srgbClr val="F2F2F2"/>
          </a:solidFill>
          <a:ln w="15283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pic>
        <p:nvPicPr>
          <p:cNvPr id="4" name="图形 3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513495" y="5791709"/>
            <a:ext cx="1153281" cy="786328"/>
          </a:xfrm>
          <a:prstGeom prst="rect">
            <a:avLst/>
          </a:prstGeom>
        </p:spPr>
      </p:pic>
      <p:pic>
        <p:nvPicPr>
          <p:cNvPr id="7" name="show">
            <a:hlinkClick r:id="" action="ppaction://media"/>
          </p:cNvPr>
          <p:cNvPicPr/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870710" y="1649095"/>
            <a:ext cx="9274175" cy="49288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任意多边形: 形状 9"/>
          <p:cNvSpPr/>
          <p:nvPr/>
        </p:nvSpPr>
        <p:spPr>
          <a:xfrm>
            <a:off x="0" y="5894886"/>
            <a:ext cx="12192000" cy="963114"/>
          </a:xfrm>
          <a:custGeom>
            <a:avLst/>
            <a:gdLst>
              <a:gd name="connsiteX0" fmla="*/ 3113974 w 12192000"/>
              <a:gd name="connsiteY0" fmla="*/ 1134 h 963114"/>
              <a:gd name="connsiteX1" fmla="*/ 6842760 w 12192000"/>
              <a:gd name="connsiteY1" fmla="*/ 458697 h 963114"/>
              <a:gd name="connsiteX2" fmla="*/ 10683240 w 12192000"/>
              <a:gd name="connsiteY2" fmla="*/ 260577 h 963114"/>
              <a:gd name="connsiteX3" fmla="*/ 11894954 w 12192000"/>
              <a:gd name="connsiteY3" fmla="*/ 353848 h 963114"/>
              <a:gd name="connsiteX4" fmla="*/ 12192000 w 12192000"/>
              <a:gd name="connsiteY4" fmla="*/ 393981 h 963114"/>
              <a:gd name="connsiteX5" fmla="*/ 12192000 w 12192000"/>
              <a:gd name="connsiteY5" fmla="*/ 963114 h 963114"/>
              <a:gd name="connsiteX6" fmla="*/ 0 w 12192000"/>
              <a:gd name="connsiteY6" fmla="*/ 963114 h 963114"/>
              <a:gd name="connsiteX7" fmla="*/ 0 w 12192000"/>
              <a:gd name="connsiteY7" fmla="*/ 384727 h 963114"/>
              <a:gd name="connsiteX8" fmla="*/ 87764 w 12192000"/>
              <a:gd name="connsiteY8" fmla="*/ 366721 h 963114"/>
              <a:gd name="connsiteX9" fmla="*/ 2865120 w 12192000"/>
              <a:gd name="connsiteY9" fmla="*/ 1497 h 963114"/>
              <a:gd name="connsiteX10" fmla="*/ 3113974 w 12192000"/>
              <a:gd name="connsiteY10" fmla="*/ 1134 h 963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963114">
                <a:moveTo>
                  <a:pt x="3113974" y="1134"/>
                </a:moveTo>
                <a:cubicBezTo>
                  <a:pt x="4359414" y="25012"/>
                  <a:pt x="5621179" y="418216"/>
                  <a:pt x="6842760" y="458697"/>
                </a:cubicBezTo>
                <a:cubicBezTo>
                  <a:pt x="8145780" y="501877"/>
                  <a:pt x="9591040" y="235177"/>
                  <a:pt x="10683240" y="260577"/>
                </a:cubicBezTo>
                <a:cubicBezTo>
                  <a:pt x="11092815" y="270102"/>
                  <a:pt x="11509177" y="306416"/>
                  <a:pt x="11894954" y="353848"/>
                </a:cubicBezTo>
                <a:lnTo>
                  <a:pt x="12192000" y="393981"/>
                </a:lnTo>
                <a:lnTo>
                  <a:pt x="12192000" y="963114"/>
                </a:lnTo>
                <a:lnTo>
                  <a:pt x="0" y="963114"/>
                </a:lnTo>
                <a:lnTo>
                  <a:pt x="0" y="384727"/>
                </a:lnTo>
                <a:lnTo>
                  <a:pt x="87764" y="366721"/>
                </a:lnTo>
                <a:cubicBezTo>
                  <a:pt x="948809" y="194378"/>
                  <a:pt x="2036445" y="20547"/>
                  <a:pt x="2865120" y="1497"/>
                </a:cubicBezTo>
                <a:cubicBezTo>
                  <a:pt x="2947988" y="-408"/>
                  <a:pt x="3030945" y="-458"/>
                  <a:pt x="3113974" y="1134"/>
                </a:cubicBezTo>
                <a:close/>
              </a:path>
            </a:pathLst>
          </a:custGeom>
          <a:solidFill>
            <a:srgbClr val="F2F2F2"/>
          </a:solidFill>
          <a:ln w="15283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pic>
        <p:nvPicPr>
          <p:cNvPr id="15" name="图形 14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513495" y="5791709"/>
            <a:ext cx="1153281" cy="786328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0" r="5337"/>
          <a:stretch>
            <a:fillRect/>
          </a:stretch>
        </p:blipFill>
        <p:spPr bwMode="auto">
          <a:xfrm>
            <a:off x="5828921" y="1830623"/>
            <a:ext cx="5580062" cy="4146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/>
          <p:cNvSpPr txBox="1"/>
          <p:nvPr/>
        </p:nvSpPr>
        <p:spPr>
          <a:xfrm>
            <a:off x="626745" y="1983105"/>
            <a:ext cx="5005070" cy="34486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lnSpc>
                <a:spcPct val="130000"/>
              </a:lnSpc>
              <a:buFont typeface="Arial" panose="020B0604020202020204" pitchFamily="34" charset="0"/>
              <a:buNone/>
            </a:pPr>
            <a:endParaRPr kumimoji="1" lang="en-US" altLang="zh-CN" sz="2400" dirty="0">
              <a:solidFill>
                <a:schemeClr val="bg2">
                  <a:lumMod val="10000"/>
                </a:schemeClr>
              </a:solidFill>
            </a:endParaRPr>
          </a:p>
          <a:p>
            <a:pPr lvl="1" indent="0">
              <a:lnSpc>
                <a:spcPct val="130000"/>
              </a:lnSpc>
              <a:buFont typeface="Arial" panose="020B0604020202020204" pitchFamily="34" charset="0"/>
              <a:buNone/>
            </a:pPr>
            <a:r>
              <a:rPr kumimoji="1" lang="en-US" altLang="zh-CN" sz="2400" dirty="0">
                <a:solidFill>
                  <a:schemeClr val="bg2">
                    <a:lumMod val="10000"/>
                  </a:schemeClr>
                </a:solidFill>
              </a:rPr>
              <a:t>Input</a:t>
            </a:r>
            <a:r>
              <a:rPr kumimoji="1" lang="zh-CN" altLang="en-US" sz="2400" dirty="0">
                <a:solidFill>
                  <a:schemeClr val="bg2">
                    <a:lumMod val="10000"/>
                  </a:schemeClr>
                </a:solidFill>
              </a:rPr>
              <a:t>：</a:t>
            </a:r>
            <a:r>
              <a:rPr kumimoji="1" lang="en-US" altLang="zh-CN" sz="2400" dirty="0">
                <a:solidFill>
                  <a:schemeClr val="bg2">
                    <a:lumMod val="10000"/>
                  </a:schemeClr>
                </a:solidFill>
              </a:rPr>
              <a:t>continuous video frame</a:t>
            </a:r>
            <a:endParaRPr kumimoji="1" lang="zh-CN" altLang="en-US" sz="2400" dirty="0">
              <a:solidFill>
                <a:schemeClr val="bg2">
                  <a:lumMod val="10000"/>
                </a:schemeClr>
              </a:solidFill>
            </a:endParaRPr>
          </a:p>
          <a:p>
            <a:pPr lvl="1" indent="0">
              <a:lnSpc>
                <a:spcPct val="130000"/>
              </a:lnSpc>
              <a:buFont typeface="Arial" panose="020B0604020202020204" pitchFamily="34" charset="0"/>
              <a:buNone/>
            </a:pPr>
            <a:endParaRPr kumimoji="1" lang="en-US" altLang="zh-CN" sz="2400" dirty="0">
              <a:solidFill>
                <a:schemeClr val="bg2">
                  <a:lumMod val="10000"/>
                </a:schemeClr>
              </a:solidFill>
            </a:endParaRPr>
          </a:p>
          <a:p>
            <a:pPr lvl="1" indent="0">
              <a:lnSpc>
                <a:spcPct val="130000"/>
              </a:lnSpc>
              <a:buFont typeface="Arial" panose="020B0604020202020204" pitchFamily="34" charset="0"/>
              <a:buNone/>
            </a:pPr>
            <a:r>
              <a:rPr kumimoji="1" lang="en-US" altLang="zh-CN" sz="2400" dirty="0">
                <a:solidFill>
                  <a:schemeClr val="bg2">
                    <a:lumMod val="10000"/>
                  </a:schemeClr>
                </a:solidFill>
              </a:rPr>
              <a:t>Output</a:t>
            </a:r>
            <a:r>
              <a:rPr kumimoji="1" lang="zh-CN" altLang="en-US" sz="2400" dirty="0">
                <a:solidFill>
                  <a:schemeClr val="bg2">
                    <a:lumMod val="10000"/>
                  </a:schemeClr>
                </a:solidFill>
              </a:rPr>
              <a:t>：</a:t>
            </a:r>
            <a:r>
              <a:rPr kumimoji="1" lang="en-US" altLang="zh-CN" sz="2400" dirty="0">
                <a:solidFill>
                  <a:schemeClr val="bg2">
                    <a:lumMod val="10000"/>
                  </a:schemeClr>
                </a:solidFill>
              </a:rPr>
              <a:t>continuous video frame with depth infomation</a:t>
            </a:r>
            <a:endParaRPr kumimoji="1" lang="zh-CN" altLang="en-US" sz="2400" dirty="0">
              <a:solidFill>
                <a:schemeClr val="bg2">
                  <a:lumMod val="10000"/>
                </a:schemeClr>
              </a:solidFill>
            </a:endParaRPr>
          </a:p>
          <a:p>
            <a:pPr lvl="1" indent="0">
              <a:lnSpc>
                <a:spcPct val="130000"/>
              </a:lnSpc>
              <a:buFont typeface="Arial" panose="020B0604020202020204" pitchFamily="34" charset="0"/>
              <a:buNone/>
            </a:pPr>
            <a:endParaRPr kumimoji="1" lang="zh-CN" altLang="en-US" sz="2400" dirty="0">
              <a:solidFill>
                <a:schemeClr val="bg2">
                  <a:lumMod val="10000"/>
                </a:schemeClr>
              </a:solidFill>
            </a:endParaRPr>
          </a:p>
          <a:p>
            <a:pPr lvl="1" indent="0">
              <a:lnSpc>
                <a:spcPct val="130000"/>
              </a:lnSpc>
              <a:buFont typeface="Arial" panose="020B0604020202020204" pitchFamily="34" charset="0"/>
              <a:buNone/>
            </a:pPr>
            <a:r>
              <a:rPr kumimoji="1" lang="en-US" altLang="zh-CN" sz="2400" b="1" i="1" dirty="0">
                <a:solidFill>
                  <a:schemeClr val="bg2">
                    <a:lumMod val="10000"/>
                  </a:schemeClr>
                </a:solidFill>
              </a:rPr>
              <a:t>Depth = F ( Image )</a:t>
            </a:r>
            <a:endParaRPr kumimoji="1" lang="en-US" altLang="zh-CN" sz="2400" b="1" i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15938" y="557509"/>
            <a:ext cx="416369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3200" spc="600" dirty="0">
                <a:solidFill>
                  <a:srgbClr val="ED6C00"/>
                </a:solidFill>
                <a:latin typeface="Arial" panose="020B0604020202020204" pitchFamily="34" charset="0"/>
                <a:ea typeface="思源黑体 CN Bold" panose="020B0800000000000000" pitchFamily="34" charset="-122"/>
              </a:rPr>
              <a:t>Research Goals</a:t>
            </a:r>
            <a:endParaRPr kumimoji="0" lang="en-US" altLang="zh-CN" sz="3200" b="0" i="0" u="none" strike="noStrike" kern="1200" cap="none" spc="600" normalizeH="0" noProof="0" dirty="0">
              <a:ln>
                <a:noFill/>
              </a:ln>
              <a:solidFill>
                <a:srgbClr val="ED6C00"/>
              </a:solidFill>
              <a:effectLst/>
              <a:uLnTx/>
              <a:uFillTx/>
              <a:latin typeface="Arial" panose="020B0604020202020204" pitchFamily="34" charset="0"/>
              <a:ea typeface="思源黑体 CN Bold" panose="020B0800000000000000" pitchFamily="34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任意多边形: 形状 9"/>
          <p:cNvSpPr/>
          <p:nvPr/>
        </p:nvSpPr>
        <p:spPr>
          <a:xfrm>
            <a:off x="0" y="5894886"/>
            <a:ext cx="12192000" cy="963114"/>
          </a:xfrm>
          <a:custGeom>
            <a:avLst/>
            <a:gdLst>
              <a:gd name="connsiteX0" fmla="*/ 3113974 w 12192000"/>
              <a:gd name="connsiteY0" fmla="*/ 1134 h 963114"/>
              <a:gd name="connsiteX1" fmla="*/ 6842760 w 12192000"/>
              <a:gd name="connsiteY1" fmla="*/ 458697 h 963114"/>
              <a:gd name="connsiteX2" fmla="*/ 10683240 w 12192000"/>
              <a:gd name="connsiteY2" fmla="*/ 260577 h 963114"/>
              <a:gd name="connsiteX3" fmla="*/ 11894954 w 12192000"/>
              <a:gd name="connsiteY3" fmla="*/ 353848 h 963114"/>
              <a:gd name="connsiteX4" fmla="*/ 12192000 w 12192000"/>
              <a:gd name="connsiteY4" fmla="*/ 393981 h 963114"/>
              <a:gd name="connsiteX5" fmla="*/ 12192000 w 12192000"/>
              <a:gd name="connsiteY5" fmla="*/ 963114 h 963114"/>
              <a:gd name="connsiteX6" fmla="*/ 0 w 12192000"/>
              <a:gd name="connsiteY6" fmla="*/ 963114 h 963114"/>
              <a:gd name="connsiteX7" fmla="*/ 0 w 12192000"/>
              <a:gd name="connsiteY7" fmla="*/ 384727 h 963114"/>
              <a:gd name="connsiteX8" fmla="*/ 87764 w 12192000"/>
              <a:gd name="connsiteY8" fmla="*/ 366721 h 963114"/>
              <a:gd name="connsiteX9" fmla="*/ 2865120 w 12192000"/>
              <a:gd name="connsiteY9" fmla="*/ 1497 h 963114"/>
              <a:gd name="connsiteX10" fmla="*/ 3113974 w 12192000"/>
              <a:gd name="connsiteY10" fmla="*/ 1134 h 963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963114">
                <a:moveTo>
                  <a:pt x="3113974" y="1134"/>
                </a:moveTo>
                <a:cubicBezTo>
                  <a:pt x="4359414" y="25012"/>
                  <a:pt x="5621179" y="418216"/>
                  <a:pt x="6842760" y="458697"/>
                </a:cubicBezTo>
                <a:cubicBezTo>
                  <a:pt x="8145780" y="501877"/>
                  <a:pt x="9591040" y="235177"/>
                  <a:pt x="10683240" y="260577"/>
                </a:cubicBezTo>
                <a:cubicBezTo>
                  <a:pt x="11092815" y="270102"/>
                  <a:pt x="11509177" y="306416"/>
                  <a:pt x="11894954" y="353848"/>
                </a:cubicBezTo>
                <a:lnTo>
                  <a:pt x="12192000" y="393981"/>
                </a:lnTo>
                <a:lnTo>
                  <a:pt x="12192000" y="963114"/>
                </a:lnTo>
                <a:lnTo>
                  <a:pt x="0" y="963114"/>
                </a:lnTo>
                <a:lnTo>
                  <a:pt x="0" y="384727"/>
                </a:lnTo>
                <a:lnTo>
                  <a:pt x="87764" y="366721"/>
                </a:lnTo>
                <a:cubicBezTo>
                  <a:pt x="948809" y="194378"/>
                  <a:pt x="2036445" y="20547"/>
                  <a:pt x="2865120" y="1497"/>
                </a:cubicBezTo>
                <a:cubicBezTo>
                  <a:pt x="2947988" y="-408"/>
                  <a:pt x="3030945" y="-458"/>
                  <a:pt x="3113974" y="1134"/>
                </a:cubicBezTo>
                <a:close/>
              </a:path>
            </a:pathLst>
          </a:custGeom>
          <a:solidFill>
            <a:srgbClr val="F2F2F2"/>
          </a:solidFill>
          <a:ln w="15283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pic>
        <p:nvPicPr>
          <p:cNvPr id="15" name="图形 14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513495" y="5791709"/>
            <a:ext cx="1153281" cy="786328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515938" y="557509"/>
            <a:ext cx="601599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3200" spc="600" dirty="0">
                <a:solidFill>
                  <a:srgbClr val="ED6C00"/>
                </a:solidFill>
                <a:latin typeface="Arial" panose="020B0604020202020204" pitchFamily="34" charset="0"/>
                <a:ea typeface="思源黑体 CN Bold" panose="020B0800000000000000" pitchFamily="34" charset="-122"/>
              </a:rPr>
              <a:t>Research Significance </a:t>
            </a:r>
            <a:endParaRPr kumimoji="0" lang="en-US" altLang="zh-CN" sz="3200" b="0" i="0" kern="1200" cap="none" spc="600" normalizeH="0" noProof="0" dirty="0">
              <a:solidFill>
                <a:srgbClr val="ED6C00"/>
              </a:solidFill>
              <a:latin typeface="Arial" panose="020B0604020202020204" pitchFamily="34" charset="0"/>
              <a:ea typeface="思源黑体 CN Bold" panose="020B0800000000000000" pitchFamily="34" charset="-122"/>
              <a:cs typeface="+mn-cs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4974" y="1590424"/>
            <a:ext cx="4090670" cy="414972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98817" y="1595820"/>
            <a:ext cx="5007827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kumimoji="1" lang="en-US" altLang="zh-CN" sz="20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Use: </a:t>
            </a:r>
            <a:r>
              <a:rPr kumimoji="1" lang="zh-CN" altLang="en-US" sz="20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Surgery Navigation</a:t>
            </a:r>
            <a:r>
              <a:rPr kumimoji="1" lang="en-US" altLang="zh-CN" sz="20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, </a:t>
            </a:r>
            <a:r>
              <a:rPr kumimoji="1" lang="zh-CN" altLang="en-US" sz="2000" dirty="0">
                <a:solidFill>
                  <a:schemeClr val="bg2">
                    <a:lumMod val="10000"/>
                  </a:schemeClr>
                </a:solidFill>
                <a:latin typeface="+mn-ea"/>
                <a:sym typeface="+mn-ea"/>
              </a:rPr>
              <a:t>Auxiliary Microsurgery</a:t>
            </a:r>
            <a:endParaRPr kumimoji="1" lang="zh-CN" altLang="en-US" sz="2000" dirty="0">
              <a:solidFill>
                <a:schemeClr val="bg2">
                  <a:lumMod val="10000"/>
                </a:schemeClr>
              </a:solidFill>
              <a:latin typeface="+mn-ea"/>
              <a:sym typeface="+mn-ea"/>
            </a:endParaRPr>
          </a:p>
          <a:p>
            <a:pPr marL="742950" lvl="1" indent="-28575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kumimoji="1" lang="zh-CN" altLang="en-US" sz="20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Limited microscope imaging</a:t>
            </a:r>
            <a:endParaRPr kumimoji="1" lang="zh-CN" altLang="en-US" sz="2000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marL="742950" lvl="1" indent="-28575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zh-CN" altLang="en-US" sz="2000" spc="200" dirty="0">
                <a:solidFill>
                  <a:schemeClr val="bg2">
                    <a:lumMod val="10000"/>
                  </a:schemeClr>
                </a:solidFill>
                <a:latin typeface="+mn-ea"/>
                <a:cs typeface="微软雅黑" panose="020B0503020204020204" charset="-122"/>
                <a:sym typeface="+mn-ea"/>
              </a:rPr>
              <a:t>obtain the relative depth of the eye to the instrumen</a:t>
            </a:r>
            <a:r>
              <a:rPr lang="en-US" altLang="zh-CN" sz="2000" spc="200" dirty="0">
                <a:solidFill>
                  <a:schemeClr val="bg2">
                    <a:lumMod val="10000"/>
                  </a:schemeClr>
                </a:solidFill>
                <a:latin typeface="+mn-ea"/>
                <a:cs typeface="微软雅黑" panose="020B0503020204020204" charset="-122"/>
                <a:sym typeface="+mn-ea"/>
              </a:rPr>
              <a:t>t</a:t>
            </a:r>
            <a:endParaRPr kumimoji="1" lang="en-US" altLang="zh-CN" sz="2000" spc="200" dirty="0">
              <a:solidFill>
                <a:schemeClr val="bg2">
                  <a:lumMod val="10000"/>
                </a:schemeClr>
              </a:solidFill>
              <a:latin typeface="+mn-ea"/>
              <a:cs typeface="微软雅黑" panose="020B0503020204020204" charset="-122"/>
              <a:sym typeface="+mn-ea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374650" y="3956050"/>
            <a:ext cx="5023485" cy="2084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1" indent="0"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kumimoji="1" lang="en-US" altLang="zh-CN" dirty="0">
                <a:solidFill>
                  <a:schemeClr val="bg2">
                    <a:lumMod val="10000"/>
                  </a:schemeClr>
                </a:solidFill>
                <a:latin typeface="+mn-ea"/>
                <a:sym typeface="+mn-ea"/>
              </a:rPr>
              <a:t>Difficulty: </a:t>
            </a:r>
            <a:endParaRPr kumimoji="1" lang="en-US" altLang="zh-CN" dirty="0">
              <a:solidFill>
                <a:schemeClr val="bg2">
                  <a:lumMod val="10000"/>
                </a:schemeClr>
              </a:solidFill>
              <a:latin typeface="+mn-ea"/>
              <a:sym typeface="+mn-ea"/>
            </a:endParaRPr>
          </a:p>
          <a:p>
            <a:pPr lvl="1" indent="0"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kumimoji="1" lang="en-US" altLang="zh-CN" dirty="0">
                <a:solidFill>
                  <a:schemeClr val="bg2">
                    <a:lumMod val="10000"/>
                  </a:schemeClr>
                </a:solidFill>
                <a:latin typeface="+mn-ea"/>
                <a:sym typeface="+mn-ea"/>
              </a:rPr>
              <a:t>1. Because of the lack of surgery dataset, we need to make our own virtual dataset with depth groundtruth</a:t>
            </a:r>
            <a:endParaRPr kumimoji="1" lang="en-US" altLang="zh-CN" dirty="0">
              <a:solidFill>
                <a:schemeClr val="bg2">
                  <a:lumMod val="10000"/>
                </a:schemeClr>
              </a:solidFill>
              <a:latin typeface="+mn-ea"/>
              <a:sym typeface="+mn-ea"/>
            </a:endParaRPr>
          </a:p>
          <a:p>
            <a:pPr lvl="1" indent="0"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kumimoji="1" lang="en-US" altLang="zh-CN" dirty="0">
                <a:solidFill>
                  <a:srgbClr val="2F2E41"/>
                </a:solidFill>
                <a:latin typeface="+mn-ea"/>
              </a:rPr>
              <a:t>2, Migration of depth estimation to microscopy scenes</a:t>
            </a:r>
            <a:endParaRPr kumimoji="1" lang="en-US" altLang="zh-CN" dirty="0">
              <a:solidFill>
                <a:srgbClr val="2F2E41"/>
              </a:solidFill>
              <a:latin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任意多边形: 形状 9"/>
          <p:cNvSpPr/>
          <p:nvPr/>
        </p:nvSpPr>
        <p:spPr>
          <a:xfrm>
            <a:off x="0" y="5894886"/>
            <a:ext cx="12192000" cy="963114"/>
          </a:xfrm>
          <a:custGeom>
            <a:avLst/>
            <a:gdLst>
              <a:gd name="connsiteX0" fmla="*/ 3113974 w 12192000"/>
              <a:gd name="connsiteY0" fmla="*/ 1134 h 963114"/>
              <a:gd name="connsiteX1" fmla="*/ 6842760 w 12192000"/>
              <a:gd name="connsiteY1" fmla="*/ 458697 h 963114"/>
              <a:gd name="connsiteX2" fmla="*/ 10683240 w 12192000"/>
              <a:gd name="connsiteY2" fmla="*/ 260577 h 963114"/>
              <a:gd name="connsiteX3" fmla="*/ 11894954 w 12192000"/>
              <a:gd name="connsiteY3" fmla="*/ 353848 h 963114"/>
              <a:gd name="connsiteX4" fmla="*/ 12192000 w 12192000"/>
              <a:gd name="connsiteY4" fmla="*/ 393981 h 963114"/>
              <a:gd name="connsiteX5" fmla="*/ 12192000 w 12192000"/>
              <a:gd name="connsiteY5" fmla="*/ 963114 h 963114"/>
              <a:gd name="connsiteX6" fmla="*/ 0 w 12192000"/>
              <a:gd name="connsiteY6" fmla="*/ 963114 h 963114"/>
              <a:gd name="connsiteX7" fmla="*/ 0 w 12192000"/>
              <a:gd name="connsiteY7" fmla="*/ 384727 h 963114"/>
              <a:gd name="connsiteX8" fmla="*/ 87764 w 12192000"/>
              <a:gd name="connsiteY8" fmla="*/ 366721 h 963114"/>
              <a:gd name="connsiteX9" fmla="*/ 2865120 w 12192000"/>
              <a:gd name="connsiteY9" fmla="*/ 1497 h 963114"/>
              <a:gd name="connsiteX10" fmla="*/ 3113974 w 12192000"/>
              <a:gd name="connsiteY10" fmla="*/ 1134 h 963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963114">
                <a:moveTo>
                  <a:pt x="3113974" y="1134"/>
                </a:moveTo>
                <a:cubicBezTo>
                  <a:pt x="4359414" y="25012"/>
                  <a:pt x="5621179" y="418216"/>
                  <a:pt x="6842760" y="458697"/>
                </a:cubicBezTo>
                <a:cubicBezTo>
                  <a:pt x="8145780" y="501877"/>
                  <a:pt x="9591040" y="235177"/>
                  <a:pt x="10683240" y="260577"/>
                </a:cubicBezTo>
                <a:cubicBezTo>
                  <a:pt x="11092815" y="270102"/>
                  <a:pt x="11509177" y="306416"/>
                  <a:pt x="11894954" y="353848"/>
                </a:cubicBezTo>
                <a:lnTo>
                  <a:pt x="12192000" y="393981"/>
                </a:lnTo>
                <a:lnTo>
                  <a:pt x="12192000" y="963114"/>
                </a:lnTo>
                <a:lnTo>
                  <a:pt x="0" y="963114"/>
                </a:lnTo>
                <a:lnTo>
                  <a:pt x="0" y="384727"/>
                </a:lnTo>
                <a:lnTo>
                  <a:pt x="87764" y="366721"/>
                </a:lnTo>
                <a:cubicBezTo>
                  <a:pt x="948809" y="194378"/>
                  <a:pt x="2036445" y="20547"/>
                  <a:pt x="2865120" y="1497"/>
                </a:cubicBezTo>
                <a:cubicBezTo>
                  <a:pt x="2947988" y="-408"/>
                  <a:pt x="3030945" y="-458"/>
                  <a:pt x="3113974" y="1134"/>
                </a:cubicBezTo>
                <a:close/>
              </a:path>
            </a:pathLst>
          </a:custGeom>
          <a:solidFill>
            <a:srgbClr val="F2F2F2"/>
          </a:solidFill>
          <a:ln w="15283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pic>
        <p:nvPicPr>
          <p:cNvPr id="15" name="图形 14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513495" y="5791709"/>
            <a:ext cx="1153281" cy="786328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515938" y="557509"/>
            <a:ext cx="446024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spc="600" dirty="0">
                <a:solidFill>
                  <a:srgbClr val="ED6C00"/>
                </a:solidFill>
                <a:latin typeface="Arial" panose="020B0604020202020204" pitchFamily="34" charset="0"/>
                <a:ea typeface="思源黑体 CN Bold" panose="020B0800000000000000" pitchFamily="34" charset="-122"/>
              </a:rPr>
              <a:t>Previous Problems</a:t>
            </a:r>
            <a:endParaRPr kumimoji="0" lang="en-US" altLang="zh-CN" sz="2800" b="0" i="0" kern="1200" cap="none" spc="600" normalizeH="0" noProof="0" dirty="0">
              <a:solidFill>
                <a:srgbClr val="ED6C00"/>
              </a:solidFill>
              <a:latin typeface="Arial" panose="020B0604020202020204" pitchFamily="34" charset="0"/>
              <a:ea typeface="思源黑体 CN Bold" panose="020B0800000000000000" pitchFamily="34" charset="-122"/>
              <a:cs typeface="+mn-cs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43584" y="1595820"/>
            <a:ext cx="6260443" cy="4615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kumimoji="1" lang="zh-CN" altLang="en-US" sz="20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Lack of quantitative evaluation and over-reliance on visual effects</a:t>
            </a:r>
            <a:endParaRPr kumimoji="1" lang="zh-CN" altLang="en-US" sz="2000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kumimoji="1" lang="en-US" altLang="zh-CN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   Cause</a:t>
            </a:r>
            <a:r>
              <a:rPr kumimoji="1" lang="zh-CN" altLang="en-US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：</a:t>
            </a:r>
            <a:r>
              <a:rPr kumimoji="1" lang="en-US" altLang="zh-CN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Lack of GroundTruth in simulated dataset</a:t>
            </a:r>
            <a:endParaRPr kumimoji="1" lang="en-US" altLang="zh-CN" dirty="0">
              <a:solidFill>
                <a:schemeClr val="bg2">
                  <a:lumMod val="25000"/>
                </a:schemeClr>
              </a:solidFill>
              <a:latin typeface="+mn-ea"/>
            </a:endParaRPr>
          </a:p>
          <a:p>
            <a:pPr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kumimoji="1" lang="en-US" altLang="zh-CN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   Solution</a:t>
            </a:r>
            <a:r>
              <a:rPr kumimoji="1" lang="zh-CN" altLang="en-US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：</a:t>
            </a:r>
            <a:r>
              <a:rPr kumimoji="1" lang="en-US" altLang="zh-CN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Build virtual dataset with GroundTruth and export correspoinding video</a:t>
            </a:r>
            <a:endParaRPr kumimoji="1" lang="en-US" altLang="zh-CN" dirty="0">
              <a:solidFill>
                <a:schemeClr val="bg2">
                  <a:lumMod val="25000"/>
                </a:schemeClr>
              </a:solidFill>
              <a:latin typeface="+mn-ea"/>
            </a:endParaRPr>
          </a:p>
          <a:p>
            <a:pPr lvl="1">
              <a:lnSpc>
                <a:spcPct val="150000"/>
              </a:lnSpc>
            </a:pPr>
            <a:endParaRPr kumimoji="1" lang="en-US" altLang="zh-CN" sz="1000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kumimoji="1" lang="zh-CN" altLang="en-US" sz="20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Depth estimation does not work well in some areas</a:t>
            </a:r>
            <a:endParaRPr kumimoji="1" lang="zh-CN" altLang="en-US" sz="2000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kumimoji="1" lang="en-US" altLang="zh-CN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    Input data</a:t>
            </a:r>
            <a:r>
              <a:rPr kumimoji="1" lang="zh-CN" altLang="en-US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：Uneven light exposure</a:t>
            </a:r>
            <a:r>
              <a:rPr kumimoji="1" lang="en-US" altLang="zh-CN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, Grid Effect and blur</a:t>
            </a:r>
            <a:endParaRPr kumimoji="1" lang="en-US" altLang="zh-CN" sz="1000" dirty="0">
              <a:solidFill>
                <a:schemeClr val="bg2">
                  <a:lumMod val="25000"/>
                </a:schemeClr>
              </a:solidFill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Solution</a:t>
            </a:r>
            <a:r>
              <a:rPr kumimoji="1" lang="zh-CN" altLang="en-US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：</a:t>
            </a:r>
            <a:r>
              <a:rPr kumimoji="1" lang="en-US" altLang="zh-CN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data preprocessing</a:t>
            </a:r>
            <a:r>
              <a:rPr kumimoji="1" lang="zh-CN" altLang="en-US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，</a:t>
            </a:r>
            <a:r>
              <a:rPr kumimoji="1" lang="en-US" altLang="zh-CN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Modify the loss function</a:t>
            </a:r>
            <a:endParaRPr kumimoji="1" lang="zh-CN" altLang="en-US" dirty="0">
              <a:solidFill>
                <a:schemeClr val="bg2">
                  <a:lumMod val="25000"/>
                </a:schemeClr>
              </a:solidFill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Focus On</a:t>
            </a:r>
            <a:r>
              <a:rPr kumimoji="1" lang="zh-CN" altLang="en-US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：</a:t>
            </a:r>
            <a:r>
              <a:rPr kumimoji="1" lang="en-US" altLang="zh-CN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The Cause of Grid Effect and the handle method</a:t>
            </a:r>
            <a:endParaRPr kumimoji="1" lang="en-US" altLang="zh-CN" dirty="0">
              <a:solidFill>
                <a:schemeClr val="bg2">
                  <a:lumMod val="25000"/>
                </a:schemeClr>
              </a:solidFill>
              <a:latin typeface="+mn-ea"/>
            </a:endParaRPr>
          </a:p>
        </p:txBody>
      </p:sp>
      <p:pic>
        <p:nvPicPr>
          <p:cNvPr id="2" name="图片 1" descr="墙上挂着一幅画&#10;&#10;中度可信度描述已自动生成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5096" y="1595820"/>
            <a:ext cx="3338743" cy="3895200"/>
          </a:xfrm>
          <a:prstGeom prst="rect">
            <a:avLst/>
          </a:prstGeom>
        </p:spPr>
      </p:pic>
      <p:cxnSp>
        <p:nvCxnSpPr>
          <p:cNvPr id="6" name="直接箭头连接符 5"/>
          <p:cNvCxnSpPr/>
          <p:nvPr/>
        </p:nvCxnSpPr>
        <p:spPr>
          <a:xfrm>
            <a:off x="8788059" y="4258278"/>
            <a:ext cx="2055866" cy="0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10843895" y="4073525"/>
            <a:ext cx="159702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50000"/>
                  </a:schemeClr>
                </a:solidFill>
              </a:rPr>
              <a:t>Uneven light exposure</a:t>
            </a:r>
            <a:endParaRPr lang="en-US" altLang="zh-CN" dirty="0">
              <a:solidFill>
                <a:schemeClr val="tx1">
                  <a:lumMod val="50000"/>
                </a:schemeClr>
              </a:solidFill>
            </a:endParaRPr>
          </a:p>
        </p:txBody>
      </p:sp>
      <p:cxnSp>
        <p:nvCxnSpPr>
          <p:cNvPr id="9" name="直接箭头连接符 8"/>
          <p:cNvCxnSpPr/>
          <p:nvPr/>
        </p:nvCxnSpPr>
        <p:spPr>
          <a:xfrm>
            <a:off x="10386709" y="5386913"/>
            <a:ext cx="457216" cy="284852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10843895" y="5529580"/>
            <a:ext cx="159766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50000"/>
                  </a:schemeClr>
                </a:solidFill>
              </a:rPr>
              <a:t>Out-of-focus blur</a:t>
            </a:r>
            <a:endParaRPr lang="zh-CN" altLang="en-US" dirty="0">
              <a:solidFill>
                <a:schemeClr val="tx1">
                  <a:lumMod val="50000"/>
                </a:schemeClr>
              </a:solidFill>
            </a:endParaRPr>
          </a:p>
        </p:txBody>
      </p:sp>
      <p:cxnSp>
        <p:nvCxnSpPr>
          <p:cNvPr id="14" name="直接箭头连接符 13"/>
          <p:cNvCxnSpPr/>
          <p:nvPr/>
        </p:nvCxnSpPr>
        <p:spPr>
          <a:xfrm>
            <a:off x="10136134" y="3388976"/>
            <a:ext cx="707790" cy="0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10819130" y="3205480"/>
            <a:ext cx="13925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50000"/>
                  </a:schemeClr>
                </a:solidFill>
              </a:rPr>
              <a:t>Grid Effect</a:t>
            </a:r>
            <a:endParaRPr lang="zh-CN" altLang="en-US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任意多边形: 形状 9"/>
          <p:cNvSpPr/>
          <p:nvPr/>
        </p:nvSpPr>
        <p:spPr>
          <a:xfrm>
            <a:off x="0" y="5894886"/>
            <a:ext cx="12192000" cy="963114"/>
          </a:xfrm>
          <a:custGeom>
            <a:avLst/>
            <a:gdLst>
              <a:gd name="connsiteX0" fmla="*/ 3113974 w 12192000"/>
              <a:gd name="connsiteY0" fmla="*/ 1134 h 963114"/>
              <a:gd name="connsiteX1" fmla="*/ 6842760 w 12192000"/>
              <a:gd name="connsiteY1" fmla="*/ 458697 h 963114"/>
              <a:gd name="connsiteX2" fmla="*/ 10683240 w 12192000"/>
              <a:gd name="connsiteY2" fmla="*/ 260577 h 963114"/>
              <a:gd name="connsiteX3" fmla="*/ 11894954 w 12192000"/>
              <a:gd name="connsiteY3" fmla="*/ 353848 h 963114"/>
              <a:gd name="connsiteX4" fmla="*/ 12192000 w 12192000"/>
              <a:gd name="connsiteY4" fmla="*/ 393981 h 963114"/>
              <a:gd name="connsiteX5" fmla="*/ 12192000 w 12192000"/>
              <a:gd name="connsiteY5" fmla="*/ 963114 h 963114"/>
              <a:gd name="connsiteX6" fmla="*/ 0 w 12192000"/>
              <a:gd name="connsiteY6" fmla="*/ 963114 h 963114"/>
              <a:gd name="connsiteX7" fmla="*/ 0 w 12192000"/>
              <a:gd name="connsiteY7" fmla="*/ 384727 h 963114"/>
              <a:gd name="connsiteX8" fmla="*/ 87764 w 12192000"/>
              <a:gd name="connsiteY8" fmla="*/ 366721 h 963114"/>
              <a:gd name="connsiteX9" fmla="*/ 2865120 w 12192000"/>
              <a:gd name="connsiteY9" fmla="*/ 1497 h 963114"/>
              <a:gd name="connsiteX10" fmla="*/ 3113974 w 12192000"/>
              <a:gd name="connsiteY10" fmla="*/ 1134 h 963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963114">
                <a:moveTo>
                  <a:pt x="3113974" y="1134"/>
                </a:moveTo>
                <a:cubicBezTo>
                  <a:pt x="4359414" y="25012"/>
                  <a:pt x="5621179" y="418216"/>
                  <a:pt x="6842760" y="458697"/>
                </a:cubicBezTo>
                <a:cubicBezTo>
                  <a:pt x="8145780" y="501877"/>
                  <a:pt x="9591040" y="235177"/>
                  <a:pt x="10683240" y="260577"/>
                </a:cubicBezTo>
                <a:cubicBezTo>
                  <a:pt x="11092815" y="270102"/>
                  <a:pt x="11509177" y="306416"/>
                  <a:pt x="11894954" y="353848"/>
                </a:cubicBezTo>
                <a:lnTo>
                  <a:pt x="12192000" y="393981"/>
                </a:lnTo>
                <a:lnTo>
                  <a:pt x="12192000" y="963114"/>
                </a:lnTo>
                <a:lnTo>
                  <a:pt x="0" y="963114"/>
                </a:lnTo>
                <a:lnTo>
                  <a:pt x="0" y="384727"/>
                </a:lnTo>
                <a:lnTo>
                  <a:pt x="87764" y="366721"/>
                </a:lnTo>
                <a:cubicBezTo>
                  <a:pt x="948809" y="194378"/>
                  <a:pt x="2036445" y="20547"/>
                  <a:pt x="2865120" y="1497"/>
                </a:cubicBezTo>
                <a:cubicBezTo>
                  <a:pt x="2947988" y="-408"/>
                  <a:pt x="3030945" y="-458"/>
                  <a:pt x="3113974" y="1134"/>
                </a:cubicBezTo>
                <a:close/>
              </a:path>
            </a:pathLst>
          </a:custGeom>
          <a:solidFill>
            <a:srgbClr val="F2F2F2"/>
          </a:solidFill>
          <a:ln w="15283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pic>
        <p:nvPicPr>
          <p:cNvPr id="15" name="图形 14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513495" y="5791709"/>
            <a:ext cx="1153281" cy="786328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515938" y="557509"/>
            <a:ext cx="1607185" cy="321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500" spc="600" dirty="0">
                <a:solidFill>
                  <a:srgbClr val="ED6C00"/>
                </a:solidFill>
                <a:latin typeface="Arial" panose="020B0604020202020204" pitchFamily="34" charset="0"/>
                <a:ea typeface="思源黑体 CN Bold" panose="020B0800000000000000" pitchFamily="34" charset="-122"/>
              </a:rPr>
              <a:t>Our Work</a:t>
            </a:r>
            <a:endParaRPr kumimoji="0" lang="zh-CN" altLang="en-US" sz="1500" b="0" i="0" kern="1200" cap="none" spc="600" normalizeH="0" noProof="0" dirty="0">
              <a:solidFill>
                <a:srgbClr val="ED6C00"/>
              </a:solidFill>
              <a:latin typeface="Arial" panose="020B0604020202020204" pitchFamily="34" charset="0"/>
              <a:ea typeface="思源黑体 CN Bold" panose="020B0800000000000000" pitchFamily="34" charset="-122"/>
              <a:cs typeface="+mn-cs"/>
            </a:endParaRPr>
          </a:p>
        </p:txBody>
      </p:sp>
      <p:graphicFrame>
        <p:nvGraphicFramePr>
          <p:cNvPr id="2" name="图示 1"/>
          <p:cNvGraphicFramePr/>
          <p:nvPr/>
        </p:nvGraphicFramePr>
        <p:xfrm>
          <a:off x="513495" y="1134339"/>
          <a:ext cx="10916505" cy="54436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任意多边形: 形状 12"/>
          <p:cNvSpPr/>
          <p:nvPr/>
        </p:nvSpPr>
        <p:spPr>
          <a:xfrm>
            <a:off x="9589743" y="0"/>
            <a:ext cx="2602257" cy="6858000"/>
          </a:xfrm>
          <a:custGeom>
            <a:avLst/>
            <a:gdLst>
              <a:gd name="connsiteX0" fmla="*/ 835116 w 2602257"/>
              <a:gd name="connsiteY0" fmla="*/ 0 h 6858000"/>
              <a:gd name="connsiteX1" fmla="*/ 2602257 w 2602257"/>
              <a:gd name="connsiteY1" fmla="*/ 0 h 6858000"/>
              <a:gd name="connsiteX2" fmla="*/ 2602257 w 2602257"/>
              <a:gd name="connsiteY2" fmla="*/ 6858000 h 6858000"/>
              <a:gd name="connsiteX3" fmla="*/ 550208 w 2602257"/>
              <a:gd name="connsiteY3" fmla="*/ 6858000 h 6858000"/>
              <a:gd name="connsiteX4" fmla="*/ 523092 w 2602257"/>
              <a:gd name="connsiteY4" fmla="*/ 6809833 h 6858000"/>
              <a:gd name="connsiteX5" fmla="*/ 1208 w 2602257"/>
              <a:gd name="connsiteY5" fmla="*/ 5196679 h 6858000"/>
              <a:gd name="connsiteX6" fmla="*/ 1281368 w 2602257"/>
              <a:gd name="connsiteY6" fmla="*/ 2179159 h 6858000"/>
              <a:gd name="connsiteX7" fmla="*/ 892108 w 2602257"/>
              <a:gd name="connsiteY7" fmla="*/ 16878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02257" h="6858000">
                <a:moveTo>
                  <a:pt x="835116" y="0"/>
                </a:moveTo>
                <a:lnTo>
                  <a:pt x="2602257" y="0"/>
                </a:lnTo>
                <a:lnTo>
                  <a:pt x="2602257" y="6858000"/>
                </a:lnTo>
                <a:lnTo>
                  <a:pt x="550208" y="6858000"/>
                </a:lnTo>
                <a:lnTo>
                  <a:pt x="523092" y="6809833"/>
                </a:lnTo>
                <a:cubicBezTo>
                  <a:pt x="246864" y="6308783"/>
                  <a:pt x="-20223" y="5718173"/>
                  <a:pt x="1208" y="5196679"/>
                </a:cubicBezTo>
                <a:cubicBezTo>
                  <a:pt x="39308" y="4269579"/>
                  <a:pt x="1177228" y="3167219"/>
                  <a:pt x="1281368" y="2179159"/>
                </a:cubicBezTo>
                <a:cubicBezTo>
                  <a:pt x="1346456" y="1561622"/>
                  <a:pt x="1101981" y="792279"/>
                  <a:pt x="892108" y="168789"/>
                </a:cubicBezTo>
                <a:close/>
              </a:path>
            </a:pathLst>
          </a:custGeom>
          <a:solidFill>
            <a:srgbClr val="F2F2F2"/>
          </a:solidFill>
          <a:ln w="15283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903961" y="3036585"/>
            <a:ext cx="6095365" cy="783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4500" b="1" spc="3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2.1 Virtual Dataset</a:t>
            </a:r>
            <a:endParaRPr lang="en-US" altLang="zh-CN" sz="4500" spc="300" dirty="0">
              <a:solidFill>
                <a:srgbClr val="2F2E4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pic>
        <p:nvPicPr>
          <p:cNvPr id="14" name="图形 1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p:blipFill>
        <p:spPr>
          <a:xfrm flipH="1">
            <a:off x="-1610788" y="5500298"/>
            <a:ext cx="4570413" cy="964971"/>
          </a:xfrm>
          <a:prstGeom prst="rect">
            <a:avLst/>
          </a:prstGeom>
        </p:spPr>
      </p:pic>
      <p:sp>
        <p:nvSpPr>
          <p:cNvPr id="11" name="椭圆 10"/>
          <p:cNvSpPr/>
          <p:nvPr/>
        </p:nvSpPr>
        <p:spPr>
          <a:xfrm>
            <a:off x="-769765" y="-660169"/>
            <a:ext cx="1874720" cy="1874720"/>
          </a:xfrm>
          <a:prstGeom prst="ellipse">
            <a:avLst/>
          </a:prstGeom>
          <a:solidFill>
            <a:srgbClr val="003F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9FBDF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任意多边形: 形状 9"/>
          <p:cNvSpPr/>
          <p:nvPr/>
        </p:nvSpPr>
        <p:spPr>
          <a:xfrm>
            <a:off x="-36195" y="5894886"/>
            <a:ext cx="12192000" cy="963114"/>
          </a:xfrm>
          <a:custGeom>
            <a:avLst/>
            <a:gdLst>
              <a:gd name="connsiteX0" fmla="*/ 3113974 w 12192000"/>
              <a:gd name="connsiteY0" fmla="*/ 1134 h 963114"/>
              <a:gd name="connsiteX1" fmla="*/ 6842760 w 12192000"/>
              <a:gd name="connsiteY1" fmla="*/ 458697 h 963114"/>
              <a:gd name="connsiteX2" fmla="*/ 10683240 w 12192000"/>
              <a:gd name="connsiteY2" fmla="*/ 260577 h 963114"/>
              <a:gd name="connsiteX3" fmla="*/ 11894954 w 12192000"/>
              <a:gd name="connsiteY3" fmla="*/ 353848 h 963114"/>
              <a:gd name="connsiteX4" fmla="*/ 12192000 w 12192000"/>
              <a:gd name="connsiteY4" fmla="*/ 393981 h 963114"/>
              <a:gd name="connsiteX5" fmla="*/ 12192000 w 12192000"/>
              <a:gd name="connsiteY5" fmla="*/ 963114 h 963114"/>
              <a:gd name="connsiteX6" fmla="*/ 0 w 12192000"/>
              <a:gd name="connsiteY6" fmla="*/ 963114 h 963114"/>
              <a:gd name="connsiteX7" fmla="*/ 0 w 12192000"/>
              <a:gd name="connsiteY7" fmla="*/ 384727 h 963114"/>
              <a:gd name="connsiteX8" fmla="*/ 87764 w 12192000"/>
              <a:gd name="connsiteY8" fmla="*/ 366721 h 963114"/>
              <a:gd name="connsiteX9" fmla="*/ 2865120 w 12192000"/>
              <a:gd name="connsiteY9" fmla="*/ 1497 h 963114"/>
              <a:gd name="connsiteX10" fmla="*/ 3113974 w 12192000"/>
              <a:gd name="connsiteY10" fmla="*/ 1134 h 963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963114">
                <a:moveTo>
                  <a:pt x="3113974" y="1134"/>
                </a:moveTo>
                <a:cubicBezTo>
                  <a:pt x="4359414" y="25012"/>
                  <a:pt x="5621179" y="418216"/>
                  <a:pt x="6842760" y="458697"/>
                </a:cubicBezTo>
                <a:cubicBezTo>
                  <a:pt x="8145780" y="501877"/>
                  <a:pt x="9591040" y="235177"/>
                  <a:pt x="10683240" y="260577"/>
                </a:cubicBezTo>
                <a:cubicBezTo>
                  <a:pt x="11092815" y="270102"/>
                  <a:pt x="11509177" y="306416"/>
                  <a:pt x="11894954" y="353848"/>
                </a:cubicBezTo>
                <a:lnTo>
                  <a:pt x="12192000" y="393981"/>
                </a:lnTo>
                <a:lnTo>
                  <a:pt x="12192000" y="963114"/>
                </a:lnTo>
                <a:lnTo>
                  <a:pt x="0" y="963114"/>
                </a:lnTo>
                <a:lnTo>
                  <a:pt x="0" y="384727"/>
                </a:lnTo>
                <a:lnTo>
                  <a:pt x="87764" y="366721"/>
                </a:lnTo>
                <a:cubicBezTo>
                  <a:pt x="948809" y="194378"/>
                  <a:pt x="2036445" y="20547"/>
                  <a:pt x="2865120" y="1497"/>
                </a:cubicBezTo>
                <a:cubicBezTo>
                  <a:pt x="2947988" y="-408"/>
                  <a:pt x="3030945" y="-458"/>
                  <a:pt x="3113974" y="1134"/>
                </a:cubicBezTo>
                <a:close/>
              </a:path>
            </a:pathLst>
          </a:custGeom>
          <a:solidFill>
            <a:srgbClr val="F2F2F2"/>
          </a:solidFill>
          <a:ln w="15283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pic>
        <p:nvPicPr>
          <p:cNvPr id="15" name="图形 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3495" y="5791709"/>
            <a:ext cx="1153281" cy="786328"/>
          </a:xfrm>
          <a:prstGeom prst="rect">
            <a:avLst/>
          </a:prstGeom>
        </p:spPr>
      </p:pic>
      <p:sp>
        <p:nvSpPr>
          <p:cNvPr id="11" name="Text Box 10"/>
          <p:cNvSpPr txBox="1"/>
          <p:nvPr/>
        </p:nvSpPr>
        <p:spPr>
          <a:xfrm>
            <a:off x="1091565" y="5423535"/>
            <a:ext cx="95802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/>
              <a:t>Corneal Scissors Straight Scissors     Ophthalmic Forceps                Ophthalmic Scissors</a:t>
            </a:r>
            <a:endParaRPr lang="en-US"/>
          </a:p>
        </p:txBody>
      </p:sp>
      <p:sp>
        <p:nvSpPr>
          <p:cNvPr id="4" name="文本框 10"/>
          <p:cNvSpPr txBox="1"/>
          <p:nvPr/>
        </p:nvSpPr>
        <p:spPr>
          <a:xfrm>
            <a:off x="515938" y="557509"/>
            <a:ext cx="69011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pc="400" dirty="0">
                <a:solidFill>
                  <a:srgbClr val="ED6C00"/>
                </a:solidFill>
                <a:latin typeface="Arial" panose="020B0604020202020204" pitchFamily="34" charset="0"/>
                <a:ea typeface="思源黑体 CN Bold" panose="020B0800000000000000" pitchFamily="34" charset="-122"/>
              </a:rPr>
              <a:t>Improving tasks of Modeling the Virtual Data</a:t>
            </a:r>
            <a:endParaRPr kumimoji="0" lang="en-US" altLang="zh-CN" b="0" i="0" kern="1200" cap="none" spc="400" normalizeH="0" noProof="0" dirty="0">
              <a:solidFill>
                <a:srgbClr val="ED6C00"/>
              </a:solidFill>
              <a:latin typeface="Arial" panose="020B0604020202020204" pitchFamily="34" charset="0"/>
              <a:ea typeface="思源黑体 CN Bold" panose="020B0800000000000000" pitchFamily="34" charset="-122"/>
              <a:cs typeface="+mn-cs"/>
            </a:endParaRPr>
          </a:p>
        </p:txBody>
      </p:sp>
      <p:pic>
        <p:nvPicPr>
          <p:cNvPr id="3" name="Picture 2" descr="Screen Shot 2023-01-04 at 11.30.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9620" y="2376170"/>
            <a:ext cx="3286125" cy="3047365"/>
          </a:xfrm>
          <a:prstGeom prst="rect">
            <a:avLst/>
          </a:prstGeom>
        </p:spPr>
      </p:pic>
      <p:pic>
        <p:nvPicPr>
          <p:cNvPr id="5" name="Picture 4" descr="Screen Shot 2023-01-04 at 11.44.0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3885" y="2371090"/>
            <a:ext cx="3291840" cy="3052445"/>
          </a:xfrm>
          <a:prstGeom prst="rect">
            <a:avLst/>
          </a:prstGeom>
        </p:spPr>
      </p:pic>
      <p:pic>
        <p:nvPicPr>
          <p:cNvPr id="6" name="Picture 5" descr="Screen Shot 2023-01-04 at 11.57.0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765" y="2376805"/>
            <a:ext cx="3403600" cy="30467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任意多边形: 形状 9"/>
          <p:cNvSpPr/>
          <p:nvPr/>
        </p:nvSpPr>
        <p:spPr>
          <a:xfrm>
            <a:off x="0" y="5894886"/>
            <a:ext cx="12192000" cy="963114"/>
          </a:xfrm>
          <a:custGeom>
            <a:avLst/>
            <a:gdLst>
              <a:gd name="connsiteX0" fmla="*/ 3113974 w 12192000"/>
              <a:gd name="connsiteY0" fmla="*/ 1134 h 963114"/>
              <a:gd name="connsiteX1" fmla="*/ 6842760 w 12192000"/>
              <a:gd name="connsiteY1" fmla="*/ 458697 h 963114"/>
              <a:gd name="connsiteX2" fmla="*/ 10683240 w 12192000"/>
              <a:gd name="connsiteY2" fmla="*/ 260577 h 963114"/>
              <a:gd name="connsiteX3" fmla="*/ 11894954 w 12192000"/>
              <a:gd name="connsiteY3" fmla="*/ 353848 h 963114"/>
              <a:gd name="connsiteX4" fmla="*/ 12192000 w 12192000"/>
              <a:gd name="connsiteY4" fmla="*/ 393981 h 963114"/>
              <a:gd name="connsiteX5" fmla="*/ 12192000 w 12192000"/>
              <a:gd name="connsiteY5" fmla="*/ 963114 h 963114"/>
              <a:gd name="connsiteX6" fmla="*/ 0 w 12192000"/>
              <a:gd name="connsiteY6" fmla="*/ 963114 h 963114"/>
              <a:gd name="connsiteX7" fmla="*/ 0 w 12192000"/>
              <a:gd name="connsiteY7" fmla="*/ 384727 h 963114"/>
              <a:gd name="connsiteX8" fmla="*/ 87764 w 12192000"/>
              <a:gd name="connsiteY8" fmla="*/ 366721 h 963114"/>
              <a:gd name="connsiteX9" fmla="*/ 2865120 w 12192000"/>
              <a:gd name="connsiteY9" fmla="*/ 1497 h 963114"/>
              <a:gd name="connsiteX10" fmla="*/ 3113974 w 12192000"/>
              <a:gd name="connsiteY10" fmla="*/ 1134 h 963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963114">
                <a:moveTo>
                  <a:pt x="3113974" y="1134"/>
                </a:moveTo>
                <a:cubicBezTo>
                  <a:pt x="4359414" y="25012"/>
                  <a:pt x="5621179" y="418216"/>
                  <a:pt x="6842760" y="458697"/>
                </a:cubicBezTo>
                <a:cubicBezTo>
                  <a:pt x="8145780" y="501877"/>
                  <a:pt x="9591040" y="235177"/>
                  <a:pt x="10683240" y="260577"/>
                </a:cubicBezTo>
                <a:cubicBezTo>
                  <a:pt x="11092815" y="270102"/>
                  <a:pt x="11509177" y="306416"/>
                  <a:pt x="11894954" y="353848"/>
                </a:cubicBezTo>
                <a:lnTo>
                  <a:pt x="12192000" y="393981"/>
                </a:lnTo>
                <a:lnTo>
                  <a:pt x="12192000" y="963114"/>
                </a:lnTo>
                <a:lnTo>
                  <a:pt x="0" y="963114"/>
                </a:lnTo>
                <a:lnTo>
                  <a:pt x="0" y="384727"/>
                </a:lnTo>
                <a:lnTo>
                  <a:pt x="87764" y="366721"/>
                </a:lnTo>
                <a:cubicBezTo>
                  <a:pt x="948809" y="194378"/>
                  <a:pt x="2036445" y="20547"/>
                  <a:pt x="2865120" y="1497"/>
                </a:cubicBezTo>
                <a:cubicBezTo>
                  <a:pt x="2947988" y="-408"/>
                  <a:pt x="3030945" y="-458"/>
                  <a:pt x="3113974" y="1134"/>
                </a:cubicBezTo>
                <a:close/>
              </a:path>
            </a:pathLst>
          </a:custGeom>
          <a:solidFill>
            <a:srgbClr val="F2F2F2"/>
          </a:solidFill>
          <a:ln w="15283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pic>
        <p:nvPicPr>
          <p:cNvPr id="15" name="图形 14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513495" y="5791709"/>
            <a:ext cx="1153281" cy="786328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515938" y="557509"/>
            <a:ext cx="69011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pc="400" dirty="0">
                <a:solidFill>
                  <a:srgbClr val="ED6C00"/>
                </a:solidFill>
                <a:latin typeface="Arial" panose="020B0604020202020204" pitchFamily="34" charset="0"/>
                <a:ea typeface="思源黑体 CN Bold" panose="020B0800000000000000" pitchFamily="34" charset="-122"/>
              </a:rPr>
              <a:t>Improving tasks of Modeling the Virtual Data</a:t>
            </a:r>
            <a:endParaRPr kumimoji="0" lang="en-US" altLang="zh-CN" b="0" i="0" kern="1200" cap="none" spc="400" normalizeH="0" noProof="0" dirty="0">
              <a:solidFill>
                <a:srgbClr val="ED6C00"/>
              </a:solidFill>
              <a:latin typeface="Arial" panose="020B0604020202020204" pitchFamily="34" charset="0"/>
              <a:ea typeface="思源黑体 CN Bold" panose="020B0800000000000000" pitchFamily="34" charset="-122"/>
              <a:cs typeface="+mn-cs"/>
            </a:endParaRPr>
          </a:p>
        </p:txBody>
      </p:sp>
      <p:pic>
        <p:nvPicPr>
          <p:cNvPr id="3" name="Picture 2" descr="Screen Shot 2022-11-20 at 16.42.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715" y="2524760"/>
            <a:ext cx="5139690" cy="2874645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6936740" y="5792470"/>
            <a:ext cx="31438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fundus of the eye </a:t>
            </a:r>
            <a:r>
              <a:rPr lang="en-US" altLang="zh-CN"/>
              <a:t>background</a:t>
            </a:r>
            <a:endParaRPr lang="en-US" altLang="zh-C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8675" y="2536825"/>
            <a:ext cx="5110480" cy="2874645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2375535" y="5763260"/>
            <a:ext cx="25184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eyeball background</a:t>
            </a:r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本框 4"/>
              <p:cNvSpPr txBox="1"/>
              <p:nvPr/>
            </p:nvSpPr>
            <p:spPr>
              <a:xfrm>
                <a:off x="405037" y="1571050"/>
                <a:ext cx="9524488" cy="44786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US" altLang="zh-CN" b="1" dirty="0">
                    <a:solidFill>
                      <a:schemeClr val="bg2">
                        <a:lumMod val="10000"/>
                      </a:schemeClr>
                    </a:solidFill>
                  </a:rPr>
                  <a:t>Abs Rel</a:t>
                </a:r>
                <a:r>
                  <a:rPr lang="zh-CN" altLang="en-US" dirty="0">
                    <a:solidFill>
                      <a:schemeClr val="bg2">
                        <a:lumMod val="10000"/>
                      </a:schemeClr>
                    </a:solidFill>
                  </a:rPr>
                  <a:t>：Normalize the per-pixel error based on actual depth to reduce the impact of large errors over long distances</a:t>
                </a:r>
                <a:endParaRPr lang="zh-CN" altLang="en-US" dirty="0">
                  <a:solidFill>
                    <a:schemeClr val="bg2">
                      <a:lumMod val="10000"/>
                    </a:schemeClr>
                  </a:solidFill>
                </a:endParaRP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endParaRPr lang="en-US" altLang="zh-CN" dirty="0">
                  <a:solidFill>
                    <a:schemeClr val="bg2">
                      <a:lumMod val="10000"/>
                    </a:schemeClr>
                  </a:solidFill>
                </a:endParaRP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US" altLang="zh-CN" b="1" dirty="0">
                    <a:solidFill>
                      <a:schemeClr val="bg2">
                        <a:lumMod val="10000"/>
                      </a:schemeClr>
                    </a:solidFill>
                  </a:rPr>
                  <a:t>Square Rel</a:t>
                </a:r>
                <a:r>
                  <a:rPr lang="zh-CN" altLang="en-US" dirty="0">
                    <a:solidFill>
                      <a:schemeClr val="bg2">
                        <a:lumMod val="10000"/>
                      </a:schemeClr>
                    </a:solidFill>
                  </a:rPr>
                  <a:t>：Use the squared term to penalize large depth errors, such as around discontinuous values</a:t>
                </a:r>
                <a:endParaRPr lang="zh-CN" altLang="en-US" dirty="0">
                  <a:solidFill>
                    <a:schemeClr val="bg2">
                      <a:lumMod val="10000"/>
                    </a:schemeClr>
                  </a:solidFill>
                </a:endParaRP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endParaRPr lang="en-US" altLang="zh-CN" dirty="0">
                  <a:solidFill>
                    <a:schemeClr val="bg2">
                      <a:lumMod val="10000"/>
                    </a:schemeClr>
                  </a:solidFill>
                </a:endParaRP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endParaRPr lang="en-US" altLang="zh-CN" dirty="0">
                  <a:solidFill>
                    <a:schemeClr val="bg2">
                      <a:lumMod val="10000"/>
                    </a:schemeClr>
                  </a:solidFill>
                </a:endParaRP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US" altLang="zh-CN" b="1" dirty="0">
                    <a:solidFill>
                      <a:schemeClr val="bg2">
                        <a:lumMod val="10000"/>
                      </a:schemeClr>
                    </a:solidFill>
                  </a:rPr>
                  <a:t>RMSE</a:t>
                </a:r>
                <a:r>
                  <a:rPr lang="zh-CN" altLang="en-US" dirty="0">
                    <a:solidFill>
                      <a:schemeClr val="bg2">
                        <a:lumMod val="10000"/>
                      </a:schemeClr>
                    </a:solidFill>
                  </a:rPr>
                  <a:t>：Traditional metrics for evaluating regression losses</a:t>
                </a:r>
                <a:endParaRPr lang="zh-CN" altLang="en-US" dirty="0">
                  <a:solidFill>
                    <a:schemeClr val="bg2">
                      <a:lumMod val="10000"/>
                    </a:schemeClr>
                  </a:solidFill>
                </a:endParaRP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endParaRPr lang="en-US" altLang="zh-CN" dirty="0">
                  <a:solidFill>
                    <a:schemeClr val="bg2">
                      <a:lumMod val="10000"/>
                    </a:schemeClr>
                  </a:solidFill>
                </a:endParaRP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endParaRPr lang="en-US" altLang="zh-CN" dirty="0">
                  <a:solidFill>
                    <a:schemeClr val="bg2">
                      <a:lumMod val="10000"/>
                    </a:schemeClr>
                  </a:solidFill>
                </a:endParaRP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US" altLang="zh-CN" b="1" dirty="0">
                    <a:solidFill>
                      <a:schemeClr val="bg2">
                        <a:lumMod val="10000"/>
                      </a:schemeClr>
                    </a:solidFill>
                  </a:rPr>
                  <a:t>RMSE log</a:t>
                </a:r>
                <a:r>
                  <a:rPr lang="zh-CN" altLang="en-US" dirty="0">
                    <a:solidFill>
                      <a:schemeClr val="bg2">
                        <a:lumMod val="10000"/>
                      </a:schemeClr>
                    </a:solidFill>
                  </a:rPr>
                  <a:t>：对数可以较少误差随距离的影响</a:t>
                </a:r>
                <a:endParaRPr lang="en-US" altLang="zh-CN" dirty="0">
                  <a:solidFill>
                    <a:schemeClr val="bg2">
                      <a:lumMod val="10000"/>
                    </a:schemeClr>
                  </a:solidFill>
                </a:endParaRP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endParaRPr lang="en-US" altLang="zh-CN" sz="1000" dirty="0">
                  <a:solidFill>
                    <a:schemeClr val="bg2">
                      <a:lumMod val="10000"/>
                    </a:schemeClr>
                  </a:solidFill>
                </a:endParaRP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endParaRPr lang="en-US" altLang="zh-CN" dirty="0">
                  <a:solidFill>
                    <a:schemeClr val="bg2">
                      <a:lumMod val="10000"/>
                    </a:schemeClr>
                  </a:solidFill>
                </a:endParaRP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zh-CN" altLang="en-US" b="1" dirty="0">
                    <a:solidFill>
                      <a:schemeClr val="bg2">
                        <a:lumMod val="10000"/>
                      </a:schemeClr>
                    </a:solidFill>
                  </a:rPr>
                  <a:t>Accuracy with threshold</a:t>
                </a:r>
                <a:r>
                  <a:rPr lang="en-US" altLang="zh-CN" b="1" dirty="0">
                    <a:solidFill>
                      <a:schemeClr val="bg2">
                        <a:lumMod val="10000"/>
                      </a:schemeClr>
                    </a:solidFill>
                  </a:rPr>
                  <a:t>s:</a:t>
                </a:r>
                <a:endParaRPr lang="en-US" altLang="zh-CN" dirty="0">
                  <a:solidFill>
                    <a:schemeClr val="bg2">
                      <a:lumMod val="10000"/>
                    </a:schemeClr>
                  </a:solidFill>
                </a:endParaRP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endParaRPr lang="en-US" altLang="zh-CN" sz="2000" dirty="0">
                  <a:solidFill>
                    <a:schemeClr val="bg2">
                      <a:lumMod val="10000"/>
                    </a:schemeClr>
                  </a:solidFill>
                </a:endParaRPr>
              </a:p>
              <a:p>
                <a:r>
                  <a:rPr lang="zh-CN" altLang="en-US" dirty="0">
                    <a:solidFill>
                      <a:schemeClr val="bg2">
                        <a:lumMod val="10000"/>
                      </a:schemeClr>
                    </a:solidFill>
                  </a:rPr>
                  <a:t>     </a:t>
                </a:r>
                <a:r>
                  <a:rPr lang="en-US" dirty="0">
                    <a:solidFill>
                      <a:schemeClr val="bg2">
                        <a:lumMod val="10000"/>
                      </a:schemeClr>
                    </a:solidFill>
                  </a:rPr>
                  <a:t>T can be </a:t>
                </a:r>
                <a14:m>
                  <m:oMath xmlns:m="http://schemas.openxmlformats.org/officeDocument/2006/math">
                    <m:r>
                      <a:rPr lang="en-US" altLang="zh-CN" b="0" i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zh-CN" b="0" i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zh-CN" b="0" i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25</m:t>
                    </m:r>
                    <m:r>
                      <a:rPr lang="zh-CN" altLang="en-US" i="1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，</m:t>
                    </m:r>
                    <m:sSup>
                      <m:sSupPr>
                        <m:ctrlPr>
                          <a:rPr lang="en-US" altLang="zh-CN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CN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altLang="zh-CN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25</m:t>
                        </m:r>
                      </m:e>
                      <m:sup>
                        <m:r>
                          <a:rPr lang="en-US" altLang="zh-CN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zh-CN" altLang="en-US" i="1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，</m:t>
                    </m:r>
                    <m:sSup>
                      <m:sSupPr>
                        <m:ctrlPr>
                          <a:rPr lang="en-US" altLang="zh-CN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CN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altLang="zh-CN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25</m:t>
                        </m:r>
                      </m:e>
                      <m:sup>
                        <m:r>
                          <a:rPr lang="en-US" altLang="zh-CN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endParaRPr lang="zh-CN" altLang="en-US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037" y="1571050"/>
                <a:ext cx="9524488" cy="4478655"/>
              </a:xfrm>
              <a:prstGeom prst="rect">
                <a:avLst/>
              </a:prstGeom>
              <a:blipFill rotWithShape="1">
                <a:blip r:embed="rId1"/>
                <a:stretch>
                  <a:fillRect l="-6" t="-1" b="1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任意多边形: 形状 9"/>
          <p:cNvSpPr/>
          <p:nvPr/>
        </p:nvSpPr>
        <p:spPr>
          <a:xfrm>
            <a:off x="0" y="5894886"/>
            <a:ext cx="12192000" cy="963114"/>
          </a:xfrm>
          <a:custGeom>
            <a:avLst/>
            <a:gdLst>
              <a:gd name="connsiteX0" fmla="*/ 3113974 w 12192000"/>
              <a:gd name="connsiteY0" fmla="*/ 1134 h 963114"/>
              <a:gd name="connsiteX1" fmla="*/ 6842760 w 12192000"/>
              <a:gd name="connsiteY1" fmla="*/ 458697 h 963114"/>
              <a:gd name="connsiteX2" fmla="*/ 10683240 w 12192000"/>
              <a:gd name="connsiteY2" fmla="*/ 260577 h 963114"/>
              <a:gd name="connsiteX3" fmla="*/ 11894954 w 12192000"/>
              <a:gd name="connsiteY3" fmla="*/ 353848 h 963114"/>
              <a:gd name="connsiteX4" fmla="*/ 12192000 w 12192000"/>
              <a:gd name="connsiteY4" fmla="*/ 393981 h 963114"/>
              <a:gd name="connsiteX5" fmla="*/ 12192000 w 12192000"/>
              <a:gd name="connsiteY5" fmla="*/ 963114 h 963114"/>
              <a:gd name="connsiteX6" fmla="*/ 0 w 12192000"/>
              <a:gd name="connsiteY6" fmla="*/ 963114 h 963114"/>
              <a:gd name="connsiteX7" fmla="*/ 0 w 12192000"/>
              <a:gd name="connsiteY7" fmla="*/ 384727 h 963114"/>
              <a:gd name="connsiteX8" fmla="*/ 87764 w 12192000"/>
              <a:gd name="connsiteY8" fmla="*/ 366721 h 963114"/>
              <a:gd name="connsiteX9" fmla="*/ 2865120 w 12192000"/>
              <a:gd name="connsiteY9" fmla="*/ 1497 h 963114"/>
              <a:gd name="connsiteX10" fmla="*/ 3113974 w 12192000"/>
              <a:gd name="connsiteY10" fmla="*/ 1134 h 963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963114">
                <a:moveTo>
                  <a:pt x="3113974" y="1134"/>
                </a:moveTo>
                <a:cubicBezTo>
                  <a:pt x="4359414" y="25012"/>
                  <a:pt x="5621179" y="418216"/>
                  <a:pt x="6842760" y="458697"/>
                </a:cubicBezTo>
                <a:cubicBezTo>
                  <a:pt x="8145780" y="501877"/>
                  <a:pt x="9591040" y="235177"/>
                  <a:pt x="10683240" y="260577"/>
                </a:cubicBezTo>
                <a:cubicBezTo>
                  <a:pt x="11092815" y="270102"/>
                  <a:pt x="11509177" y="306416"/>
                  <a:pt x="11894954" y="353848"/>
                </a:cubicBezTo>
                <a:lnTo>
                  <a:pt x="12192000" y="393981"/>
                </a:lnTo>
                <a:lnTo>
                  <a:pt x="12192000" y="963114"/>
                </a:lnTo>
                <a:lnTo>
                  <a:pt x="0" y="963114"/>
                </a:lnTo>
                <a:lnTo>
                  <a:pt x="0" y="384727"/>
                </a:lnTo>
                <a:lnTo>
                  <a:pt x="87764" y="366721"/>
                </a:lnTo>
                <a:cubicBezTo>
                  <a:pt x="948809" y="194378"/>
                  <a:pt x="2036445" y="20547"/>
                  <a:pt x="2865120" y="1497"/>
                </a:cubicBezTo>
                <a:cubicBezTo>
                  <a:pt x="2947988" y="-408"/>
                  <a:pt x="3030945" y="-458"/>
                  <a:pt x="3113974" y="1134"/>
                </a:cubicBezTo>
                <a:close/>
              </a:path>
            </a:pathLst>
          </a:custGeom>
          <a:solidFill>
            <a:srgbClr val="F2F2F2"/>
          </a:solidFill>
          <a:ln w="15283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2"/>
          <a:srcRect l="36836" t="35845" r="36208" b="6153"/>
          <a:stretch>
            <a:fillRect/>
          </a:stretch>
        </p:blipFill>
        <p:spPr>
          <a:xfrm>
            <a:off x="2917504" y="1923097"/>
            <a:ext cx="2460902" cy="500791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3"/>
          <a:srcRect l="47644" t="39043" r="18732" b="7614"/>
          <a:stretch>
            <a:fillRect/>
          </a:stretch>
        </p:blipFill>
        <p:spPr>
          <a:xfrm>
            <a:off x="7890873" y="2267778"/>
            <a:ext cx="2479217" cy="639716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4"/>
          <a:srcRect l="66499"/>
          <a:stretch>
            <a:fillRect/>
          </a:stretch>
        </p:blipFill>
        <p:spPr>
          <a:xfrm>
            <a:off x="7084011" y="3150947"/>
            <a:ext cx="2845698" cy="613349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5"/>
          <a:srcRect l="35374" t="32023" r="18249"/>
          <a:stretch>
            <a:fillRect/>
          </a:stretch>
        </p:blipFill>
        <p:spPr>
          <a:xfrm>
            <a:off x="6872050" y="3901069"/>
            <a:ext cx="3498040" cy="646379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 rotWithShape="1">
          <a:blip r:embed="rId6"/>
          <a:srcRect l="49090" t="590" r="1615" b="40972"/>
          <a:stretch>
            <a:fillRect/>
          </a:stretch>
        </p:blipFill>
        <p:spPr>
          <a:xfrm>
            <a:off x="3508854" y="4822271"/>
            <a:ext cx="2546819" cy="607554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515938" y="557509"/>
            <a:ext cx="701294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000" spc="400" dirty="0">
                <a:solidFill>
                  <a:srgbClr val="ED6C00"/>
                </a:solidFill>
                <a:latin typeface="Arial" panose="020B0604020202020204" pitchFamily="34" charset="0"/>
                <a:ea typeface="思源黑体 CN Bold" panose="020B0800000000000000" pitchFamily="34" charset="-122"/>
              </a:rPr>
              <a:t>Quantitative Evaluation on Virtual Dataset</a:t>
            </a:r>
            <a:endParaRPr kumimoji="0" lang="en-US" altLang="zh-CN" sz="2000" b="0" i="0" kern="1200" cap="none" spc="400" normalizeH="0" noProof="0" dirty="0">
              <a:solidFill>
                <a:srgbClr val="ED6C00"/>
              </a:solidFill>
              <a:latin typeface="Arial" panose="020B0604020202020204" pitchFamily="34" charset="0"/>
              <a:ea typeface="思源黑体 CN Bold" panose="020B0800000000000000" pitchFamily="34" charset="-122"/>
              <a:cs typeface="+mn-cs"/>
            </a:endParaRPr>
          </a:p>
        </p:txBody>
      </p:sp>
      <p:pic>
        <p:nvPicPr>
          <p:cNvPr id="6" name="图形 5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04910" y="5982844"/>
            <a:ext cx="1153281" cy="78632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9"/>
          <a:srcRect l="1633" t="4140" r="1898" b="84129"/>
          <a:stretch>
            <a:fillRect/>
          </a:stretch>
        </p:blipFill>
        <p:spPr>
          <a:xfrm>
            <a:off x="7266813" y="5287462"/>
            <a:ext cx="4828331" cy="382676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8152889" y="5726034"/>
            <a:ext cx="3283248" cy="321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500" dirty="0">
                <a:solidFill>
                  <a:schemeClr val="bg1">
                    <a:lumMod val="50000"/>
                  </a:schemeClr>
                </a:solidFill>
              </a:rPr>
              <a:t>The metrics used in Monodepth2</a:t>
            </a:r>
            <a:endParaRPr lang="zh-CN" altLang="en-US" sz="15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</p:sld>
</file>

<file path=ppt/tags/tag1.xml><?xml version="1.0" encoding="utf-8"?>
<p:tagLst xmlns:p="http://schemas.openxmlformats.org/presentationml/2006/main">
  <p:tag name="KSO_WM_UNIT_TABLE_BEAUTIFY" val="smartTable{53721119-b8dc-4242-b265-809b9baddb1b}"/>
</p:tagLst>
</file>

<file path=ppt/tags/tag2.xml><?xml version="1.0" encoding="utf-8"?>
<p:tagLst xmlns:p="http://schemas.openxmlformats.org/presentationml/2006/main">
  <p:tag name="KSO_WM_UNIT_TABLE_BEAUTIFY" val="smartTable{53721119-b8dc-4242-b265-809b9baddb1b}"/>
</p:tagLst>
</file>

<file path=ppt/tags/tag3.xml><?xml version="1.0" encoding="utf-8"?>
<p:tagLst xmlns:p="http://schemas.openxmlformats.org/presentationml/2006/main">
  <p:tag name="KSO_WM_MEDIACOVER_FLAG" val="1"/>
  <p:tag name="KSO_WM_UNIT_MEDIACOVER_BTN_STATE" val="1"/>
</p:tagLst>
</file>

<file path=ppt/theme/theme1.xml><?xml version="1.0" encoding="utf-8"?>
<a:theme xmlns:a="http://schemas.openxmlformats.org/drawingml/2006/main" name="已停用母版样式">
  <a:themeElements>
    <a:clrScheme name="南方科技大学专属配色方案 01">
      <a:dk1>
        <a:srgbClr val="ED6C00"/>
      </a:dk1>
      <a:lt1>
        <a:srgbClr val="FFFFFF"/>
      </a:lt1>
      <a:dk2>
        <a:srgbClr val="01605A"/>
      </a:dk2>
      <a:lt2>
        <a:srgbClr val="F2F2F2"/>
      </a:lt2>
      <a:accent1>
        <a:srgbClr val="003F43"/>
      </a:accent1>
      <a:accent2>
        <a:srgbClr val="ED6C00"/>
      </a:accent2>
      <a:accent3>
        <a:srgbClr val="2BB7B3"/>
      </a:accent3>
      <a:accent4>
        <a:srgbClr val="01605A"/>
      </a:accent4>
      <a:accent5>
        <a:srgbClr val="77D3D2"/>
      </a:accent5>
      <a:accent6>
        <a:srgbClr val="DBF6EF"/>
      </a:accent6>
      <a:hlink>
        <a:srgbClr val="2BB7B3"/>
      </a:hlink>
      <a:folHlink>
        <a:srgbClr val="01605A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item1.xml><?xml version="1.0" encoding="utf-8"?>
<s:customData xmlns="http://www.wps.cn/officeDocument/2013/wpsCustomData" xmlns:s="http://www.wps.cn/officeDocument/2013/wpsCustomData">
  <extobjs>
    <extobj name="E657119C-6982-421D-8BA7-E74DEB70A7DA-1">
      <extobjdata type="E657119C-6982-421D-8BA7-E74DEB70A7DA" data="ewoJIkxhdGV4U3RyIiA6ICJ0KHgsIHkpPXRfMCttKHgsIHkpzrR0KHgsIHkpIgp9Cg=="/>
    </extobj>
  </extobjs>
</s:customData>
</file>

<file path=customXml/itemProps4.xml><?xml version="1.0" encoding="utf-8"?>
<ds:datastoreItem xmlns:ds="http://schemas.openxmlformats.org/officeDocument/2006/customXml" ds:itemID="s:customData">
  <ds:schemaRefs>
    <ds:schemaRef ds:uri="http://www.wps.cn/officeDocument/2013/wpsCustomDat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4140</Words>
  <Application>WPS Writer</Application>
  <PresentationFormat>宽屏</PresentationFormat>
  <Paragraphs>216</Paragraphs>
  <Slides>18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29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48" baseType="lpstr">
      <vt:lpstr>Arial</vt:lpstr>
      <vt:lpstr>宋体</vt:lpstr>
      <vt:lpstr>Wingdings</vt:lpstr>
      <vt:lpstr>思源黑体 CN Light</vt:lpstr>
      <vt:lpstr>汉仪中黑KW</vt:lpstr>
      <vt:lpstr>等线</vt:lpstr>
      <vt:lpstr>思源黑体 CN Bold</vt:lpstr>
      <vt:lpstr>微软雅黑</vt:lpstr>
      <vt:lpstr>Arial Black</vt:lpstr>
      <vt:lpstr>汉仪中等线KW</vt:lpstr>
      <vt:lpstr>Cambria Math</vt:lpstr>
      <vt:lpstr>Kingsoft Math</vt:lpstr>
      <vt:lpstr>Times New Roman</vt:lpstr>
      <vt:lpstr>PingFang SC</vt:lpstr>
      <vt:lpstr>-apple-system</vt:lpstr>
      <vt:lpstr>NimbusRomNo9L</vt:lpstr>
      <vt:lpstr>Thonburi</vt:lpstr>
      <vt:lpstr>Microsoft yahei</vt:lpstr>
      <vt:lpstr>苹方-简</vt:lpstr>
      <vt:lpstr>黑体</vt:lpstr>
      <vt:lpstr>Calibri</vt:lpstr>
      <vt:lpstr>等线</vt:lpstr>
      <vt:lpstr>Wingdings</vt:lpstr>
      <vt:lpstr>汉仪旗黑</vt:lpstr>
      <vt:lpstr>宋体</vt:lpstr>
      <vt:lpstr>Arial Unicode MS</vt:lpstr>
      <vt:lpstr>汉仪书宋二KW</vt:lpstr>
      <vt:lpstr>Helvetica Neue</vt:lpstr>
      <vt:lpstr>等线 Light</vt:lpstr>
      <vt:lpstr>已停用母版样式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Yaojia Zhang</dc:creator>
  <cp:lastModifiedBy>惟默～贤者～</cp:lastModifiedBy>
  <cp:revision>180</cp:revision>
  <dcterms:created xsi:type="dcterms:W3CDTF">2023-04-07T00:39:09Z</dcterms:created>
  <dcterms:modified xsi:type="dcterms:W3CDTF">2023-04-07T00:39:09Z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2721E85DEC32706616DB7D6380D64A4F</vt:lpwstr>
  </property>
  <property fmtid="{D5CDD505-2E9C-101B-9397-08002B2CF9AE}" pid="3" name="KSOProductBuildVer">
    <vt:lpwstr>1033-5.2.1.7798</vt:lpwstr>
  </property>
</Properties>
</file>